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74" r:id="rId5"/>
    <p:sldMasterId id="2147483698" r:id="rId6"/>
    <p:sldMasterId id="2147483715" r:id="rId7"/>
    <p:sldMasterId id="2147483722" r:id="rId8"/>
  </p:sldMasterIdLst>
  <p:notesMasterIdLst>
    <p:notesMasterId r:id="rId21"/>
  </p:notesMasterIdLst>
  <p:handoutMasterIdLst>
    <p:handoutMasterId r:id="rId22"/>
  </p:handoutMasterIdLst>
  <p:sldIdLst>
    <p:sldId id="435" r:id="rId9"/>
    <p:sldId id="1074" r:id="rId10"/>
    <p:sldId id="1075" r:id="rId11"/>
    <p:sldId id="1077" r:id="rId12"/>
    <p:sldId id="1076" r:id="rId13"/>
    <p:sldId id="1072" r:id="rId14"/>
    <p:sldId id="1073" r:id="rId15"/>
    <p:sldId id="1047" r:id="rId16"/>
    <p:sldId id="431" r:id="rId17"/>
    <p:sldId id="1078" r:id="rId18"/>
    <p:sldId id="1063" r:id="rId19"/>
    <p:sldId id="1064" r:id="rId20"/>
  </p:sldIdLst>
  <p:sldSz cx="9944100" cy="7099300"/>
  <p:notesSz cx="6797675" cy="9926638"/>
  <p:defaultTextStyle>
    <a:defPPr>
      <a:defRPr lang="en-US"/>
    </a:defPPr>
    <a:lvl1pPr marL="0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6832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3662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0494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7325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4157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0988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7819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94651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1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4165">
          <p15:clr>
            <a:srgbClr val="A4A3A4"/>
          </p15:clr>
        </p15:guide>
        <p15:guide id="6" orient="horz" pos="4522">
          <p15:clr>
            <a:srgbClr val="A4A3A4"/>
          </p15:clr>
        </p15:guide>
        <p15:guide id="7" pos="3154">
          <p15:clr>
            <a:srgbClr val="A4A3A4"/>
          </p15:clr>
        </p15:guide>
        <p15:guide id="8" pos="3127">
          <p15:clr>
            <a:srgbClr val="A4A3A4"/>
          </p15:clr>
        </p15:guide>
        <p15:guide id="9" orient="horz" pos="1991">
          <p15:clr>
            <a:srgbClr val="A4A3A4"/>
          </p15:clr>
        </p15:guide>
        <p15:guide id="10" orient="horz" pos="2162">
          <p15:clr>
            <a:srgbClr val="A4A3A4"/>
          </p15:clr>
        </p15:guide>
        <p15:guide id="11" pos="1479">
          <p15:clr>
            <a:srgbClr val="A4A3A4"/>
          </p15:clr>
        </p15:guide>
        <p15:guide id="12" pos="146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 Elliott" initials="R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1524" y="212"/>
      </p:cViewPr>
      <p:guideLst>
        <p:guide orient="horz" pos="4281"/>
        <p:guide pos="3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  <p:guide orient="horz" pos="3127"/>
        <p:guide pos="2141"/>
        <p:guide orient="horz" pos="4165"/>
        <p:guide orient="horz" pos="4522"/>
        <p:guide pos="3154"/>
        <p:guide pos="3127"/>
        <p:guide orient="horz" pos="1991"/>
        <p:guide orient="horz" pos="2162"/>
        <p:guide pos="1479"/>
        <p:guide pos="14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Kirk" userId="73cec98b-1c15-4103-ad97-58d7151f443b" providerId="ADAL" clId="{F2086A5D-9CB6-4453-BEF1-68EB97A0C841}"/>
    <pc:docChg chg="modSld">
      <pc:chgData name="Rachel Kirk" userId="73cec98b-1c15-4103-ad97-58d7151f443b" providerId="ADAL" clId="{F2086A5D-9CB6-4453-BEF1-68EB97A0C841}" dt="2021-10-19T06:52:15.256" v="35" actId="1076"/>
      <pc:docMkLst>
        <pc:docMk/>
      </pc:docMkLst>
      <pc:sldChg chg="modSp mod">
        <pc:chgData name="Rachel Kirk" userId="73cec98b-1c15-4103-ad97-58d7151f443b" providerId="ADAL" clId="{F2086A5D-9CB6-4453-BEF1-68EB97A0C841}" dt="2021-10-19T06:38:11.006" v="8" actId="20577"/>
        <pc:sldMkLst>
          <pc:docMk/>
          <pc:sldMk cId="783196437" sldId="431"/>
        </pc:sldMkLst>
        <pc:spChg chg="mod">
          <ac:chgData name="Rachel Kirk" userId="73cec98b-1c15-4103-ad97-58d7151f443b" providerId="ADAL" clId="{F2086A5D-9CB6-4453-BEF1-68EB97A0C841}" dt="2021-10-19T06:38:11.006" v="8" actId="20577"/>
          <ac:spMkLst>
            <pc:docMk/>
            <pc:sldMk cId="783196437" sldId="431"/>
            <ac:spMk id="6" creationId="{46FED10B-2BDC-4695-8AB4-C01C3C56629F}"/>
          </ac:spMkLst>
        </pc:spChg>
      </pc:sldChg>
      <pc:sldChg chg="modSp mod">
        <pc:chgData name="Rachel Kirk" userId="73cec98b-1c15-4103-ad97-58d7151f443b" providerId="ADAL" clId="{F2086A5D-9CB6-4453-BEF1-68EB97A0C841}" dt="2021-10-19T06:38:05.521" v="7" actId="20577"/>
        <pc:sldMkLst>
          <pc:docMk/>
          <pc:sldMk cId="3231263584" sldId="1047"/>
        </pc:sldMkLst>
        <pc:spChg chg="mod">
          <ac:chgData name="Rachel Kirk" userId="73cec98b-1c15-4103-ad97-58d7151f443b" providerId="ADAL" clId="{F2086A5D-9CB6-4453-BEF1-68EB97A0C841}" dt="2021-10-19T06:38:05.521" v="7" actId="20577"/>
          <ac:spMkLst>
            <pc:docMk/>
            <pc:sldMk cId="3231263584" sldId="1047"/>
            <ac:spMk id="3" creationId="{0D7422B3-4ED3-44A9-93C7-11AC25769391}"/>
          </ac:spMkLst>
        </pc:spChg>
      </pc:sldChg>
      <pc:sldChg chg="modSp mod">
        <pc:chgData name="Rachel Kirk" userId="73cec98b-1c15-4103-ad97-58d7151f443b" providerId="ADAL" clId="{F2086A5D-9CB6-4453-BEF1-68EB97A0C841}" dt="2021-10-19T06:52:15.256" v="35" actId="1076"/>
        <pc:sldMkLst>
          <pc:docMk/>
          <pc:sldMk cId="2874940689" sldId="1063"/>
        </pc:sldMkLst>
        <pc:spChg chg="mod">
          <ac:chgData name="Rachel Kirk" userId="73cec98b-1c15-4103-ad97-58d7151f443b" providerId="ADAL" clId="{F2086A5D-9CB6-4453-BEF1-68EB97A0C841}" dt="2021-10-19T06:38:19.802" v="10" actId="20577"/>
          <ac:spMkLst>
            <pc:docMk/>
            <pc:sldMk cId="2874940689" sldId="1063"/>
            <ac:spMk id="6" creationId="{46FED10B-2BDC-4695-8AB4-C01C3C56629F}"/>
          </ac:spMkLst>
        </pc:spChg>
        <pc:picChg chg="mod">
          <ac:chgData name="Rachel Kirk" userId="73cec98b-1c15-4103-ad97-58d7151f443b" providerId="ADAL" clId="{F2086A5D-9CB6-4453-BEF1-68EB97A0C841}" dt="2021-10-19T06:52:15.256" v="35" actId="1076"/>
          <ac:picMkLst>
            <pc:docMk/>
            <pc:sldMk cId="2874940689" sldId="1063"/>
            <ac:picMk id="4" creationId="{F2273554-7159-4398-BC4C-406FDB2FF88B}"/>
          </ac:picMkLst>
        </pc:picChg>
      </pc:sldChg>
      <pc:sldChg chg="modSp mod">
        <pc:chgData name="Rachel Kirk" userId="73cec98b-1c15-4103-ad97-58d7151f443b" providerId="ADAL" clId="{F2086A5D-9CB6-4453-BEF1-68EB97A0C841}" dt="2021-10-19T06:51:31.390" v="32" actId="1076"/>
        <pc:sldMkLst>
          <pc:docMk/>
          <pc:sldMk cId="891491627" sldId="1064"/>
        </pc:sldMkLst>
        <pc:spChg chg="mod">
          <ac:chgData name="Rachel Kirk" userId="73cec98b-1c15-4103-ad97-58d7151f443b" providerId="ADAL" clId="{F2086A5D-9CB6-4453-BEF1-68EB97A0C841}" dt="2021-10-19T06:38:23.941" v="11" actId="20577"/>
          <ac:spMkLst>
            <pc:docMk/>
            <pc:sldMk cId="891491627" sldId="1064"/>
            <ac:spMk id="2" creationId="{50EC4151-883D-4A67-B471-1B8AC819F22A}"/>
          </ac:spMkLst>
        </pc:spChg>
        <pc:picChg chg="mod">
          <ac:chgData name="Rachel Kirk" userId="73cec98b-1c15-4103-ad97-58d7151f443b" providerId="ADAL" clId="{F2086A5D-9CB6-4453-BEF1-68EB97A0C841}" dt="2021-10-19T06:51:31.390" v="32" actId="1076"/>
          <ac:picMkLst>
            <pc:docMk/>
            <pc:sldMk cId="891491627" sldId="1064"/>
            <ac:picMk id="4" creationId="{25836CC0-A323-4615-AADD-2700A1A63476}"/>
          </ac:picMkLst>
        </pc:picChg>
      </pc:sldChg>
      <pc:sldChg chg="modSp mod">
        <pc:chgData name="Rachel Kirk" userId="73cec98b-1c15-4103-ad97-58d7151f443b" providerId="ADAL" clId="{F2086A5D-9CB6-4453-BEF1-68EB97A0C841}" dt="2021-10-19T06:37:47.630" v="2" actId="20577"/>
        <pc:sldMkLst>
          <pc:docMk/>
          <pc:sldMk cId="955363278" sldId="1072"/>
        </pc:sldMkLst>
        <pc:spChg chg="mod">
          <ac:chgData name="Rachel Kirk" userId="73cec98b-1c15-4103-ad97-58d7151f443b" providerId="ADAL" clId="{F2086A5D-9CB6-4453-BEF1-68EB97A0C841}" dt="2021-10-19T06:37:47.630" v="2" actId="20577"/>
          <ac:spMkLst>
            <pc:docMk/>
            <pc:sldMk cId="955363278" sldId="1072"/>
            <ac:spMk id="3" creationId="{0D7422B3-4ED3-44A9-93C7-11AC25769391}"/>
          </ac:spMkLst>
        </pc:spChg>
      </pc:sldChg>
      <pc:sldChg chg="modSp mod">
        <pc:chgData name="Rachel Kirk" userId="73cec98b-1c15-4103-ad97-58d7151f443b" providerId="ADAL" clId="{F2086A5D-9CB6-4453-BEF1-68EB97A0C841}" dt="2021-10-19T06:37:55.259" v="6" actId="20577"/>
        <pc:sldMkLst>
          <pc:docMk/>
          <pc:sldMk cId="1045521119" sldId="1073"/>
        </pc:sldMkLst>
        <pc:spChg chg="mod">
          <ac:chgData name="Rachel Kirk" userId="73cec98b-1c15-4103-ad97-58d7151f443b" providerId="ADAL" clId="{F2086A5D-9CB6-4453-BEF1-68EB97A0C841}" dt="2021-10-19T06:37:55.259" v="6" actId="20577"/>
          <ac:spMkLst>
            <pc:docMk/>
            <pc:sldMk cId="1045521119" sldId="1073"/>
            <ac:spMk id="3" creationId="{0D7422B3-4ED3-44A9-93C7-11AC25769391}"/>
          </ac:spMkLst>
        </pc:spChg>
      </pc:sldChg>
      <pc:sldChg chg="modSp mod">
        <pc:chgData name="Rachel Kirk" userId="73cec98b-1c15-4103-ad97-58d7151f443b" providerId="ADAL" clId="{F2086A5D-9CB6-4453-BEF1-68EB97A0C841}" dt="2021-10-19T06:37:14.290" v="0" actId="20577"/>
        <pc:sldMkLst>
          <pc:docMk/>
          <pc:sldMk cId="834069781" sldId="1074"/>
        </pc:sldMkLst>
        <pc:spChg chg="mod">
          <ac:chgData name="Rachel Kirk" userId="73cec98b-1c15-4103-ad97-58d7151f443b" providerId="ADAL" clId="{F2086A5D-9CB6-4453-BEF1-68EB97A0C841}" dt="2021-10-19T06:37:14.290" v="0" actId="20577"/>
          <ac:spMkLst>
            <pc:docMk/>
            <pc:sldMk cId="834069781" sldId="1074"/>
            <ac:spMk id="4" creationId="{5C91C8AE-CB6C-42F5-BA73-A7EE87C79EC9}"/>
          </ac:spMkLst>
        </pc:spChg>
      </pc:sldChg>
      <pc:sldChg chg="modSp mod">
        <pc:chgData name="Rachel Kirk" userId="73cec98b-1c15-4103-ad97-58d7151f443b" providerId="ADAL" clId="{F2086A5D-9CB6-4453-BEF1-68EB97A0C841}" dt="2021-10-19T06:39:23.571" v="30" actId="20577"/>
        <pc:sldMkLst>
          <pc:docMk/>
          <pc:sldMk cId="3026205943" sldId="1077"/>
        </pc:sldMkLst>
        <pc:spChg chg="mod">
          <ac:chgData name="Rachel Kirk" userId="73cec98b-1c15-4103-ad97-58d7151f443b" providerId="ADAL" clId="{F2086A5D-9CB6-4453-BEF1-68EB97A0C841}" dt="2021-10-19T06:39:23.571" v="30" actId="20577"/>
          <ac:spMkLst>
            <pc:docMk/>
            <pc:sldMk cId="3026205943" sldId="1077"/>
            <ac:spMk id="2" creationId="{F2C75845-2448-4EE5-BFF7-5311FD339EE0}"/>
          </ac:spMkLst>
        </pc:spChg>
        <pc:spChg chg="mod">
          <ac:chgData name="Rachel Kirk" userId="73cec98b-1c15-4103-ad97-58d7151f443b" providerId="ADAL" clId="{F2086A5D-9CB6-4453-BEF1-68EB97A0C841}" dt="2021-10-19T06:37:38.641" v="1" actId="20577"/>
          <ac:spMkLst>
            <pc:docMk/>
            <pc:sldMk cId="3026205943" sldId="1077"/>
            <ac:spMk id="4" creationId="{5C91C8AE-CB6C-42F5-BA73-A7EE87C79EC9}"/>
          </ac:spMkLst>
        </pc:spChg>
      </pc:sldChg>
      <pc:sldChg chg="modSp mod">
        <pc:chgData name="Rachel Kirk" userId="73cec98b-1c15-4103-ad97-58d7151f443b" providerId="ADAL" clId="{F2086A5D-9CB6-4453-BEF1-68EB97A0C841}" dt="2021-10-19T06:38:15.153" v="9" actId="20577"/>
        <pc:sldMkLst>
          <pc:docMk/>
          <pc:sldMk cId="1414365952" sldId="1078"/>
        </pc:sldMkLst>
        <pc:spChg chg="mod">
          <ac:chgData name="Rachel Kirk" userId="73cec98b-1c15-4103-ad97-58d7151f443b" providerId="ADAL" clId="{F2086A5D-9CB6-4453-BEF1-68EB97A0C841}" dt="2021-10-19T06:38:15.153" v="9" actId="20577"/>
          <ac:spMkLst>
            <pc:docMk/>
            <pc:sldMk cId="1414365952" sldId="1078"/>
            <ac:spMk id="6" creationId="{46FED10B-2BDC-4695-8AB4-C01C3C56629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r">
              <a:defRPr sz="1200"/>
            </a:lvl1pPr>
          </a:lstStyle>
          <a:p>
            <a:fld id="{927F4744-D2A5-4CB5-86BF-BD9670C1AF7B}" type="datetimeFigureOut">
              <a:rPr lang="en-NZ" smtClean="0"/>
              <a:t>19/10/2021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r">
              <a:defRPr sz="1200"/>
            </a:lvl1pPr>
          </a:lstStyle>
          <a:p>
            <a:fld id="{2D5A3BFD-456E-4831-8F0F-C1829135A2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405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22" tIns="45712" rIns="91422" bIns="45712" rtlCol="0"/>
          <a:lstStyle>
            <a:lvl1pPr algn="r">
              <a:defRPr sz="1200"/>
            </a:lvl1pPr>
          </a:lstStyle>
          <a:p>
            <a:fld id="{F6A09EB0-AFCE-4B69-B683-F34D03DDB9E0}" type="datetimeFigureOut">
              <a:rPr lang="en-NZ" smtClean="0"/>
              <a:t>19/10/2021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744538"/>
            <a:ext cx="52133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2" rIns="91422" bIns="45712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2" tIns="45712" rIns="91422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22" tIns="45712" rIns="91422" bIns="45712" rtlCol="0" anchor="b"/>
          <a:lstStyle>
            <a:lvl1pPr algn="r">
              <a:defRPr sz="1200"/>
            </a:lvl1pPr>
          </a:lstStyle>
          <a:p>
            <a:fld id="{DBC727B2-05EE-4DB2-BF44-3E65EBCAD7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1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8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8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6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4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3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2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1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49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 -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9954000" cy="710694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94543" y="2364419"/>
            <a:ext cx="6844944" cy="929198"/>
          </a:xfrm>
          <a:prstGeom prst="rect">
            <a:avLst/>
          </a:prstGeom>
        </p:spPr>
        <p:txBody>
          <a:bodyPr lIns="91424" tIns="45712" rIns="91424" bIns="45712"/>
          <a:lstStyle>
            <a:lvl1pPr algn="l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NZ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7849" y="3426767"/>
            <a:ext cx="6861638" cy="661987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3300" b="1">
                <a:solidFill>
                  <a:schemeClr val="accent3"/>
                </a:solidFill>
                <a:latin typeface="+mj-lt"/>
              </a:defRPr>
            </a:lvl1pPr>
            <a:lvl2pPr marL="457118" indent="0">
              <a:buNone/>
              <a:defRPr sz="2000" b="1"/>
            </a:lvl2pPr>
            <a:lvl3pPr marL="914238" indent="0">
              <a:buNone/>
              <a:defRPr sz="1800" b="1"/>
            </a:lvl3pPr>
            <a:lvl4pPr marL="1371356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3" indent="0">
              <a:buNone/>
              <a:defRPr sz="1600" b="1"/>
            </a:lvl6pPr>
            <a:lvl7pPr marL="2742712" indent="0">
              <a:buNone/>
              <a:defRPr sz="1600" b="1"/>
            </a:lvl7pPr>
            <a:lvl8pPr marL="3199831" indent="0">
              <a:buNone/>
              <a:defRPr sz="1600" b="1"/>
            </a:lvl8pPr>
            <a:lvl9pPr marL="3656949" indent="0">
              <a:buNone/>
              <a:defRPr sz="1600" b="1"/>
            </a:lvl9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6384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3601" y="907200"/>
            <a:ext cx="8661600" cy="7524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 text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775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141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599" y="4983116"/>
            <a:ext cx="8661600" cy="416079"/>
          </a:xfrm>
          <a:prstGeom prst="rect">
            <a:avLst/>
          </a:prstGeom>
        </p:spPr>
        <p:txBody>
          <a:bodyPr lIns="91424" tIns="45712" rIns="91424" bIns="45712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3599" y="907199"/>
            <a:ext cx="8661600" cy="4075915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38" indent="0">
              <a:buNone/>
              <a:defRPr sz="2400"/>
            </a:lvl3pPr>
            <a:lvl4pPr marL="1371356" indent="0">
              <a:buNone/>
              <a:defRPr sz="2000"/>
            </a:lvl4pPr>
            <a:lvl5pPr marL="1828474" indent="0">
              <a:buNone/>
              <a:defRPr sz="2000"/>
            </a:lvl5pPr>
            <a:lvl6pPr marL="2285593" indent="0">
              <a:buNone/>
              <a:defRPr sz="2000"/>
            </a:lvl6pPr>
            <a:lvl7pPr marL="2742712" indent="0">
              <a:buNone/>
              <a:defRPr sz="2000"/>
            </a:lvl7pPr>
            <a:lvl8pPr marL="3199831" indent="0">
              <a:buNone/>
              <a:defRPr sz="2000"/>
            </a:lvl8pPr>
            <a:lvl9pPr marL="3656949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599" y="5399195"/>
            <a:ext cx="8661600" cy="305725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38" indent="0">
              <a:buNone/>
              <a:defRPr sz="1000"/>
            </a:lvl3pPr>
            <a:lvl4pPr marL="1371356" indent="0">
              <a:buNone/>
              <a:defRPr sz="900"/>
            </a:lvl4pPr>
            <a:lvl5pPr marL="1828474" indent="0">
              <a:buNone/>
              <a:defRPr sz="900"/>
            </a:lvl5pPr>
            <a:lvl6pPr marL="2285593" indent="0">
              <a:buNone/>
              <a:defRPr sz="900"/>
            </a:lvl6pPr>
            <a:lvl7pPr marL="2742712" indent="0">
              <a:buNone/>
              <a:defRPr sz="900"/>
            </a:lvl7pPr>
            <a:lvl8pPr marL="3199831" indent="0">
              <a:buNone/>
              <a:defRPr sz="900"/>
            </a:lvl8pPr>
            <a:lvl9pPr marL="3656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261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013" y="1162050"/>
            <a:ext cx="7458075" cy="24717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3013" y="3729038"/>
            <a:ext cx="7458075" cy="17145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0014-AE9F-4728-9D56-F4B9FDE7094F}" type="datetimeFigureOut">
              <a:rPr lang="en-NZ" smtClean="0"/>
              <a:t>19/10/2021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53C2-EFA6-440E-BB8A-4AFD98C18A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0919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0014-AE9F-4728-9D56-F4B9FDE7094F}" type="datetimeFigureOut">
              <a:rPr lang="en-NZ" smtClean="0"/>
              <a:t>19/10/2021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53C2-EFA6-440E-BB8A-4AFD98C18A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3344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1770063"/>
            <a:ext cx="8577262" cy="29527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863" y="4751388"/>
            <a:ext cx="8577262" cy="15525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0014-AE9F-4728-9D56-F4B9FDE7094F}" type="datetimeFigureOut">
              <a:rPr lang="en-NZ" smtClean="0"/>
              <a:t>19/10/2021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53C2-EFA6-440E-BB8A-4AFD98C18A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9066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889125"/>
            <a:ext cx="4211637" cy="4505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0" y="1889125"/>
            <a:ext cx="4211638" cy="4505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0014-AE9F-4728-9D56-F4B9FDE7094F}" type="datetimeFigureOut">
              <a:rPr lang="en-NZ" smtClean="0"/>
              <a:t>19/10/2021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53C2-EFA6-440E-BB8A-4AFD98C18A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2805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77825"/>
            <a:ext cx="8577262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739900"/>
            <a:ext cx="4206875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2593975"/>
            <a:ext cx="4206875" cy="3813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3963" y="1739900"/>
            <a:ext cx="4227512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3963" y="2593975"/>
            <a:ext cx="4227512" cy="3813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0014-AE9F-4728-9D56-F4B9FDE7094F}" type="datetimeFigureOut">
              <a:rPr lang="en-NZ" smtClean="0"/>
              <a:t>19/10/2021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53C2-EFA6-440E-BB8A-4AFD98C18A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2330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0014-AE9F-4728-9D56-F4B9FDE7094F}" type="datetimeFigureOut">
              <a:rPr lang="en-NZ" smtClean="0"/>
              <a:t>19/10/2021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53C2-EFA6-440E-BB8A-4AFD98C18A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9780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0014-AE9F-4728-9D56-F4B9FDE7094F}" type="datetimeFigureOut">
              <a:rPr lang="en-NZ" smtClean="0"/>
              <a:t>19/10/2021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53C2-EFA6-440E-BB8A-4AFD98C18A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651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94543" y="2364419"/>
            <a:ext cx="6844944" cy="929198"/>
          </a:xfrm>
          <a:prstGeom prst="rect">
            <a:avLst/>
          </a:prstGeom>
        </p:spPr>
        <p:txBody>
          <a:bodyPr lIns="91424" tIns="45712" rIns="91424" bIns="45712"/>
          <a:lstStyle>
            <a:lvl1pPr algn="l">
              <a:defRPr sz="6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  <a:endParaRPr lang="en-NZ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7849" y="3426767"/>
            <a:ext cx="6861638" cy="661987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3300" b="1">
                <a:solidFill>
                  <a:schemeClr val="accent3"/>
                </a:solidFill>
                <a:latin typeface="+mj-lt"/>
              </a:defRPr>
            </a:lvl1pPr>
            <a:lvl2pPr marL="457118" indent="0">
              <a:buNone/>
              <a:defRPr sz="2000" b="1"/>
            </a:lvl2pPr>
            <a:lvl3pPr marL="914238" indent="0">
              <a:buNone/>
              <a:defRPr sz="1800" b="1"/>
            </a:lvl3pPr>
            <a:lvl4pPr marL="1371356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3" indent="0">
              <a:buNone/>
              <a:defRPr sz="1600" b="1"/>
            </a:lvl6pPr>
            <a:lvl7pPr marL="2742712" indent="0">
              <a:buNone/>
              <a:defRPr sz="1600" b="1"/>
            </a:lvl7pPr>
            <a:lvl8pPr marL="3199831" indent="0">
              <a:buNone/>
              <a:defRPr sz="1600" b="1"/>
            </a:lvl8pPr>
            <a:lvl9pPr marL="3656949" indent="0">
              <a:buNone/>
              <a:defRPr sz="1600" b="1"/>
            </a:lvl9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357387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73075"/>
            <a:ext cx="3208337" cy="16573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513" y="1022350"/>
            <a:ext cx="5033962" cy="5045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2130425"/>
            <a:ext cx="3208337" cy="394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0014-AE9F-4728-9D56-F4B9FDE7094F}" type="datetimeFigureOut">
              <a:rPr lang="en-NZ" smtClean="0"/>
              <a:t>19/10/2021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53C2-EFA6-440E-BB8A-4AFD98C18A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6692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73075"/>
            <a:ext cx="3208337" cy="16573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27513" y="1022350"/>
            <a:ext cx="5033962" cy="5045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2130425"/>
            <a:ext cx="3208337" cy="394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0014-AE9F-4728-9D56-F4B9FDE7094F}" type="datetimeFigureOut">
              <a:rPr lang="en-NZ" smtClean="0"/>
              <a:t>19/10/2021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53C2-EFA6-440E-BB8A-4AFD98C18A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1903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0014-AE9F-4728-9D56-F4B9FDE7094F}" type="datetimeFigureOut">
              <a:rPr lang="en-NZ" smtClean="0"/>
              <a:t>19/10/2021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53C2-EFA6-440E-BB8A-4AFD98C18A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477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6763" y="377825"/>
            <a:ext cx="2143125" cy="6016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377825"/>
            <a:ext cx="6280150" cy="6016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0014-AE9F-4728-9D56-F4B9FDE7094F}" type="datetimeFigureOut">
              <a:rPr lang="en-NZ" smtClean="0"/>
              <a:t>19/10/2021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53C2-EFA6-440E-BB8A-4AFD98C18A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9724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315" y="1775535"/>
            <a:ext cx="8664605" cy="3923929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4817" y="907872"/>
            <a:ext cx="8660103" cy="75279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 text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5744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33600" y="1774800"/>
            <a:ext cx="4240800" cy="3924000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054400" y="1774799"/>
            <a:ext cx="4240800" cy="3924000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 marL="457118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143078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33601" y="907200"/>
            <a:ext cx="8661600" cy="7524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800" b="1"/>
            </a:lvl1pPr>
          </a:lstStyle>
          <a:p>
            <a:r>
              <a:rPr lang="en-US"/>
              <a:t>Click to add title text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3167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000" y="1774800"/>
            <a:ext cx="4240800" cy="581281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600" b="1"/>
            </a:lvl1pPr>
            <a:lvl2pPr marL="486832" indent="0">
              <a:buNone/>
              <a:defRPr sz="2100" b="1"/>
            </a:lvl2pPr>
            <a:lvl3pPr marL="973662" indent="0">
              <a:buNone/>
              <a:defRPr sz="1900" b="1"/>
            </a:lvl3pPr>
            <a:lvl4pPr marL="1460494" indent="0">
              <a:buNone/>
              <a:defRPr sz="1700" b="1"/>
            </a:lvl4pPr>
            <a:lvl5pPr marL="1947325" indent="0">
              <a:buNone/>
              <a:defRPr sz="1700" b="1"/>
            </a:lvl5pPr>
            <a:lvl6pPr marL="2434157" indent="0">
              <a:buNone/>
              <a:defRPr sz="1700" b="1"/>
            </a:lvl6pPr>
            <a:lvl7pPr marL="2920988" indent="0">
              <a:buNone/>
              <a:defRPr sz="1700" b="1"/>
            </a:lvl7pPr>
            <a:lvl8pPr marL="3407819" indent="0">
              <a:buNone/>
              <a:defRPr sz="1700" b="1"/>
            </a:lvl8pPr>
            <a:lvl9pPr marL="3894651" indent="0">
              <a:buNone/>
              <a:defRPr sz="1700" b="1"/>
            </a:lvl9pPr>
          </a:lstStyle>
          <a:p>
            <a:pPr lvl="0"/>
            <a:r>
              <a:rPr lang="en-AU"/>
              <a:t>Click to 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54400" y="1774800"/>
            <a:ext cx="4240800" cy="583200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600" b="1"/>
            </a:lvl1pPr>
            <a:lvl2pPr marL="486832" indent="0">
              <a:buNone/>
              <a:defRPr sz="2100" b="1"/>
            </a:lvl2pPr>
            <a:lvl3pPr marL="973662" indent="0">
              <a:buNone/>
              <a:defRPr sz="1900" b="1"/>
            </a:lvl3pPr>
            <a:lvl4pPr marL="1460494" indent="0">
              <a:buNone/>
              <a:defRPr sz="1700" b="1"/>
            </a:lvl4pPr>
            <a:lvl5pPr marL="1947325" indent="0">
              <a:buNone/>
              <a:defRPr sz="1700" b="1"/>
            </a:lvl5pPr>
            <a:lvl6pPr marL="2434157" indent="0">
              <a:buNone/>
              <a:defRPr sz="1700" b="1"/>
            </a:lvl6pPr>
            <a:lvl7pPr marL="2920988" indent="0">
              <a:buNone/>
              <a:defRPr sz="1700" b="1"/>
            </a:lvl7pPr>
            <a:lvl8pPr marL="3407819" indent="0">
              <a:buNone/>
              <a:defRPr sz="1700" b="1"/>
            </a:lvl8pPr>
            <a:lvl9pPr marL="3894651" indent="0">
              <a:buNone/>
              <a:defRPr sz="1700" b="1"/>
            </a:lvl9pPr>
          </a:lstStyle>
          <a:p>
            <a:pPr lvl="0"/>
            <a:r>
              <a:rPr lang="en-AU"/>
              <a:t>Click to add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3601" y="907200"/>
            <a:ext cx="8661600" cy="7524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800" b="1"/>
            </a:lvl1pPr>
          </a:lstStyle>
          <a:p>
            <a:r>
              <a:rPr lang="en-US"/>
              <a:t>Click to add title text</a:t>
            </a:r>
            <a:endParaRPr lang="en-NZ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33600" y="2356080"/>
            <a:ext cx="4240800" cy="3342719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5054400" y="2356079"/>
            <a:ext cx="4240800" cy="3342719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 marL="457118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143078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28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3601" y="907200"/>
            <a:ext cx="8661600" cy="7524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 text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5967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371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599" y="4983116"/>
            <a:ext cx="8661600" cy="416079"/>
          </a:xfrm>
          <a:prstGeom prst="rect">
            <a:avLst/>
          </a:prstGeom>
        </p:spPr>
        <p:txBody>
          <a:bodyPr lIns="91424" tIns="45712" rIns="91424" bIns="45712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3599" y="907199"/>
            <a:ext cx="8661600" cy="4075915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38" indent="0">
              <a:buNone/>
              <a:defRPr sz="2400"/>
            </a:lvl3pPr>
            <a:lvl4pPr marL="1371356" indent="0">
              <a:buNone/>
              <a:defRPr sz="2000"/>
            </a:lvl4pPr>
            <a:lvl5pPr marL="1828474" indent="0">
              <a:buNone/>
              <a:defRPr sz="2000"/>
            </a:lvl5pPr>
            <a:lvl6pPr marL="2285593" indent="0">
              <a:buNone/>
              <a:defRPr sz="2000"/>
            </a:lvl6pPr>
            <a:lvl7pPr marL="2742712" indent="0">
              <a:buNone/>
              <a:defRPr sz="2000"/>
            </a:lvl7pPr>
            <a:lvl8pPr marL="3199831" indent="0">
              <a:buNone/>
              <a:defRPr sz="2000"/>
            </a:lvl8pPr>
            <a:lvl9pPr marL="3656949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599" y="5399195"/>
            <a:ext cx="8661600" cy="305725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38" indent="0">
              <a:buNone/>
              <a:defRPr sz="1000"/>
            </a:lvl3pPr>
            <a:lvl4pPr marL="1371356" indent="0">
              <a:buNone/>
              <a:defRPr sz="900"/>
            </a:lvl4pPr>
            <a:lvl5pPr marL="1828474" indent="0">
              <a:buNone/>
              <a:defRPr sz="900"/>
            </a:lvl5pPr>
            <a:lvl6pPr marL="2285593" indent="0">
              <a:buNone/>
              <a:defRPr sz="900"/>
            </a:lvl6pPr>
            <a:lvl7pPr marL="2742712" indent="0">
              <a:buNone/>
              <a:defRPr sz="900"/>
            </a:lvl7pPr>
            <a:lvl8pPr marL="3199831" indent="0">
              <a:buNone/>
              <a:defRPr sz="900"/>
            </a:lvl8pPr>
            <a:lvl9pPr marL="3656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559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73049" y="2183804"/>
            <a:ext cx="1461940" cy="52322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+mn-lt"/>
                <a:cs typeface="Arial"/>
              </a:rPr>
              <a:t>Section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4400" y="367200"/>
            <a:ext cx="2257200" cy="208800"/>
          </a:xfrm>
          <a:prstGeom prst="rect">
            <a:avLst/>
          </a:prstGeom>
        </p:spPr>
        <p:txBody>
          <a:bodyPr lIns="91424" tIns="45712" rIns="91424" bIns="45712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EDFABA8B-65DD-D645-81C8-3284C86059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25454" y="2183804"/>
            <a:ext cx="7828309" cy="522000"/>
          </a:xfrm>
          <a:prstGeom prst="rect">
            <a:avLst/>
          </a:prstGeom>
        </p:spPr>
        <p:txBody>
          <a:bodyPr lIns="91424" tIns="45712" rIns="91424" bIns="46792" anchor="t" anchorCtr="0"/>
          <a:lstStyle>
            <a:lvl1pPr marL="0" indent="0">
              <a:buNone/>
              <a:defRPr sz="2800" b="0" baseline="0">
                <a:solidFill>
                  <a:schemeClr val="bg1"/>
                </a:solidFill>
              </a:defRPr>
            </a:lvl1pPr>
            <a:lvl2pPr marL="457118" indent="0">
              <a:buNone/>
              <a:defRPr sz="2000" b="1"/>
            </a:lvl2pPr>
            <a:lvl3pPr marL="914238" indent="0">
              <a:buNone/>
              <a:defRPr sz="1800" b="1"/>
            </a:lvl3pPr>
            <a:lvl4pPr marL="1371356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3" indent="0">
              <a:buNone/>
              <a:defRPr sz="1600" b="1"/>
            </a:lvl6pPr>
            <a:lvl7pPr marL="2742712" indent="0">
              <a:buNone/>
              <a:defRPr sz="1600" b="1"/>
            </a:lvl7pPr>
            <a:lvl8pPr marL="3199831" indent="0">
              <a:buNone/>
              <a:defRPr sz="1600" b="1"/>
            </a:lvl8pPr>
            <a:lvl9pPr marL="3656949" indent="0">
              <a:buNone/>
              <a:defRPr sz="1600" b="1"/>
            </a:lvl9pPr>
          </a:lstStyle>
          <a:p>
            <a:pPr lvl="0"/>
            <a:r>
              <a:rPr lang="en-US"/>
              <a:t>Click to add section number followed by a colon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73049" y="2656204"/>
            <a:ext cx="7875804" cy="485057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118" indent="0">
              <a:buNone/>
              <a:defRPr sz="2000" b="1"/>
            </a:lvl2pPr>
            <a:lvl3pPr marL="914238" indent="0">
              <a:buNone/>
              <a:defRPr sz="1800" b="1"/>
            </a:lvl3pPr>
            <a:lvl4pPr marL="1371356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3" indent="0">
              <a:buNone/>
              <a:defRPr sz="1600" b="1"/>
            </a:lvl6pPr>
            <a:lvl7pPr marL="2742712" indent="0">
              <a:buNone/>
              <a:defRPr sz="1600" b="1"/>
            </a:lvl7pPr>
            <a:lvl8pPr marL="3199831" indent="0">
              <a:buNone/>
              <a:defRPr sz="1600" b="1"/>
            </a:lvl8pPr>
            <a:lvl9pPr marL="3656949" indent="0">
              <a:buNone/>
              <a:defRPr sz="1600" b="1"/>
            </a:lvl9pPr>
          </a:lstStyle>
          <a:p>
            <a:pPr lvl="0"/>
            <a:r>
              <a:rPr lang="en-US"/>
              <a:t>Click to add Section Title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236862" y="300101"/>
            <a:ext cx="9416901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236859" y="6788290"/>
            <a:ext cx="941760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1C3C5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67412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315" y="1775535"/>
            <a:ext cx="8664605" cy="3923929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4817" y="907872"/>
            <a:ext cx="8660103" cy="75279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 text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4479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33600" y="1774800"/>
            <a:ext cx="4240800" cy="3924000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054400" y="1774799"/>
            <a:ext cx="4240800" cy="3924000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 marL="457118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143078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33601" y="907200"/>
            <a:ext cx="8661600" cy="7524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800" b="1"/>
            </a:lvl1pPr>
          </a:lstStyle>
          <a:p>
            <a:r>
              <a:rPr lang="en-US"/>
              <a:t>Click to add title text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4574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000" y="1774800"/>
            <a:ext cx="4240800" cy="581281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600" b="1"/>
            </a:lvl1pPr>
            <a:lvl2pPr marL="486832" indent="0">
              <a:buNone/>
              <a:defRPr sz="2100" b="1"/>
            </a:lvl2pPr>
            <a:lvl3pPr marL="973662" indent="0">
              <a:buNone/>
              <a:defRPr sz="1900" b="1"/>
            </a:lvl3pPr>
            <a:lvl4pPr marL="1460494" indent="0">
              <a:buNone/>
              <a:defRPr sz="1700" b="1"/>
            </a:lvl4pPr>
            <a:lvl5pPr marL="1947325" indent="0">
              <a:buNone/>
              <a:defRPr sz="1700" b="1"/>
            </a:lvl5pPr>
            <a:lvl6pPr marL="2434157" indent="0">
              <a:buNone/>
              <a:defRPr sz="1700" b="1"/>
            </a:lvl6pPr>
            <a:lvl7pPr marL="2920988" indent="0">
              <a:buNone/>
              <a:defRPr sz="1700" b="1"/>
            </a:lvl7pPr>
            <a:lvl8pPr marL="3407819" indent="0">
              <a:buNone/>
              <a:defRPr sz="1700" b="1"/>
            </a:lvl8pPr>
            <a:lvl9pPr marL="3894651" indent="0">
              <a:buNone/>
              <a:defRPr sz="1700" b="1"/>
            </a:lvl9pPr>
          </a:lstStyle>
          <a:p>
            <a:pPr lvl="0"/>
            <a:r>
              <a:rPr lang="en-AU"/>
              <a:t>Click to 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54400" y="1774800"/>
            <a:ext cx="4240800" cy="583200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600" b="1"/>
            </a:lvl1pPr>
            <a:lvl2pPr marL="486832" indent="0">
              <a:buNone/>
              <a:defRPr sz="2100" b="1"/>
            </a:lvl2pPr>
            <a:lvl3pPr marL="973662" indent="0">
              <a:buNone/>
              <a:defRPr sz="1900" b="1"/>
            </a:lvl3pPr>
            <a:lvl4pPr marL="1460494" indent="0">
              <a:buNone/>
              <a:defRPr sz="1700" b="1"/>
            </a:lvl4pPr>
            <a:lvl5pPr marL="1947325" indent="0">
              <a:buNone/>
              <a:defRPr sz="1700" b="1"/>
            </a:lvl5pPr>
            <a:lvl6pPr marL="2434157" indent="0">
              <a:buNone/>
              <a:defRPr sz="1700" b="1"/>
            </a:lvl6pPr>
            <a:lvl7pPr marL="2920988" indent="0">
              <a:buNone/>
              <a:defRPr sz="1700" b="1"/>
            </a:lvl7pPr>
            <a:lvl8pPr marL="3407819" indent="0">
              <a:buNone/>
              <a:defRPr sz="1700" b="1"/>
            </a:lvl8pPr>
            <a:lvl9pPr marL="3894651" indent="0">
              <a:buNone/>
              <a:defRPr sz="1700" b="1"/>
            </a:lvl9pPr>
          </a:lstStyle>
          <a:p>
            <a:pPr lvl="0"/>
            <a:r>
              <a:rPr lang="en-AU"/>
              <a:t>Click to add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3601" y="907200"/>
            <a:ext cx="8661600" cy="7524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800" b="1"/>
            </a:lvl1pPr>
          </a:lstStyle>
          <a:p>
            <a:r>
              <a:rPr lang="en-US"/>
              <a:t>Click to add title text</a:t>
            </a:r>
            <a:endParaRPr lang="en-NZ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33600" y="2356080"/>
            <a:ext cx="4240800" cy="3342719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5054400" y="2356079"/>
            <a:ext cx="4240800" cy="3342719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 marL="457118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143078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71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3601" y="907200"/>
            <a:ext cx="8661600" cy="7524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 text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6308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7756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599" y="4983116"/>
            <a:ext cx="8661600" cy="416079"/>
          </a:xfrm>
          <a:prstGeom prst="rect">
            <a:avLst/>
          </a:prstGeom>
        </p:spPr>
        <p:txBody>
          <a:bodyPr lIns="91424" tIns="45712" rIns="91424" bIns="45712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3599" y="907199"/>
            <a:ext cx="8661600" cy="4075915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38" indent="0">
              <a:buNone/>
              <a:defRPr sz="2400"/>
            </a:lvl3pPr>
            <a:lvl4pPr marL="1371356" indent="0">
              <a:buNone/>
              <a:defRPr sz="2000"/>
            </a:lvl4pPr>
            <a:lvl5pPr marL="1828474" indent="0">
              <a:buNone/>
              <a:defRPr sz="2000"/>
            </a:lvl5pPr>
            <a:lvl6pPr marL="2285593" indent="0">
              <a:buNone/>
              <a:defRPr sz="2000"/>
            </a:lvl6pPr>
            <a:lvl7pPr marL="2742712" indent="0">
              <a:buNone/>
              <a:defRPr sz="2000"/>
            </a:lvl7pPr>
            <a:lvl8pPr marL="3199831" indent="0">
              <a:buNone/>
              <a:defRPr sz="2000"/>
            </a:lvl8pPr>
            <a:lvl9pPr marL="3656949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599" y="5399195"/>
            <a:ext cx="8661600" cy="305725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38" indent="0">
              <a:buNone/>
              <a:defRPr sz="1000"/>
            </a:lvl3pPr>
            <a:lvl4pPr marL="1371356" indent="0">
              <a:buNone/>
              <a:defRPr sz="900"/>
            </a:lvl4pPr>
            <a:lvl5pPr marL="1828474" indent="0">
              <a:buNone/>
              <a:defRPr sz="900"/>
            </a:lvl5pPr>
            <a:lvl6pPr marL="2285593" indent="0">
              <a:buNone/>
              <a:defRPr sz="900"/>
            </a:lvl6pPr>
            <a:lvl7pPr marL="2742712" indent="0">
              <a:buNone/>
              <a:defRPr sz="900"/>
            </a:lvl7pPr>
            <a:lvl8pPr marL="3199831" indent="0">
              <a:buNone/>
              <a:defRPr sz="900"/>
            </a:lvl8pPr>
            <a:lvl9pPr marL="3656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522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206" y="1656505"/>
            <a:ext cx="4459914" cy="468521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979466" y="2462883"/>
            <a:ext cx="3839944" cy="4197067"/>
          </a:xfrm>
          <a:custGeom>
            <a:avLst/>
            <a:gdLst>
              <a:gd name="connsiteX0" fmla="*/ 3 w 3140075"/>
              <a:gd name="connsiteY0" fmla="*/ 931384 h 2438400"/>
              <a:gd name="connsiteX1" fmla="*/ 1570038 w 3140075"/>
              <a:gd name="connsiteY1" fmla="*/ 0 h 2438400"/>
              <a:gd name="connsiteX2" fmla="*/ 3140072 w 3140075"/>
              <a:gd name="connsiteY2" fmla="*/ 931384 h 2438400"/>
              <a:gd name="connsiteX3" fmla="*/ 2540372 w 3140075"/>
              <a:gd name="connsiteY3" fmla="*/ 2438394 h 2438400"/>
              <a:gd name="connsiteX4" fmla="*/ 599703 w 3140075"/>
              <a:gd name="connsiteY4" fmla="*/ 2438394 h 2438400"/>
              <a:gd name="connsiteX5" fmla="*/ 3 w 3140075"/>
              <a:gd name="connsiteY5" fmla="*/ 931384 h 2438400"/>
              <a:gd name="connsiteX0" fmla="*/ 0 w 2540369"/>
              <a:gd name="connsiteY0" fmla="*/ 931384 h 2438394"/>
              <a:gd name="connsiteX1" fmla="*/ 1570035 w 2540369"/>
              <a:gd name="connsiteY1" fmla="*/ 0 h 2438394"/>
              <a:gd name="connsiteX2" fmla="*/ 2312039 w 2540369"/>
              <a:gd name="connsiteY2" fmla="*/ 433468 h 2438394"/>
              <a:gd name="connsiteX3" fmla="*/ 2540369 w 2540369"/>
              <a:gd name="connsiteY3" fmla="*/ 2438394 h 2438394"/>
              <a:gd name="connsiteX4" fmla="*/ 599700 w 2540369"/>
              <a:gd name="connsiteY4" fmla="*/ 2438394 h 2438394"/>
              <a:gd name="connsiteX5" fmla="*/ 0 w 2540369"/>
              <a:gd name="connsiteY5" fmla="*/ 931384 h 2438394"/>
              <a:gd name="connsiteX0" fmla="*/ 0 w 2540369"/>
              <a:gd name="connsiteY0" fmla="*/ 931384 h 2438394"/>
              <a:gd name="connsiteX1" fmla="*/ 1570035 w 2540369"/>
              <a:gd name="connsiteY1" fmla="*/ 0 h 2438394"/>
              <a:gd name="connsiteX2" fmla="*/ 2312039 w 2540369"/>
              <a:gd name="connsiteY2" fmla="*/ 433468 h 2438394"/>
              <a:gd name="connsiteX3" fmla="*/ 2540369 w 2540369"/>
              <a:gd name="connsiteY3" fmla="*/ 2438394 h 2438394"/>
              <a:gd name="connsiteX4" fmla="*/ 599700 w 2540369"/>
              <a:gd name="connsiteY4" fmla="*/ 2438394 h 2438394"/>
              <a:gd name="connsiteX5" fmla="*/ 0 w 2540369"/>
              <a:gd name="connsiteY5" fmla="*/ 931384 h 2438394"/>
              <a:gd name="connsiteX0" fmla="*/ 0 w 2312039"/>
              <a:gd name="connsiteY0" fmla="*/ 931384 h 2438394"/>
              <a:gd name="connsiteX1" fmla="*/ 1570035 w 2312039"/>
              <a:gd name="connsiteY1" fmla="*/ 0 h 2438394"/>
              <a:gd name="connsiteX2" fmla="*/ 2312039 w 2312039"/>
              <a:gd name="connsiteY2" fmla="*/ 433468 h 2438394"/>
              <a:gd name="connsiteX3" fmla="*/ 1443788 w 2312039"/>
              <a:gd name="connsiteY3" fmla="*/ 1364238 h 2438394"/>
              <a:gd name="connsiteX4" fmla="*/ 599700 w 2312039"/>
              <a:gd name="connsiteY4" fmla="*/ 2438394 h 2438394"/>
              <a:gd name="connsiteX5" fmla="*/ 0 w 2312039"/>
              <a:gd name="connsiteY5" fmla="*/ 931384 h 2438394"/>
              <a:gd name="connsiteX0" fmla="*/ 0 w 2312039"/>
              <a:gd name="connsiteY0" fmla="*/ 931384 h 2438394"/>
              <a:gd name="connsiteX1" fmla="*/ 1570035 w 2312039"/>
              <a:gd name="connsiteY1" fmla="*/ 0 h 2438394"/>
              <a:gd name="connsiteX2" fmla="*/ 2312039 w 2312039"/>
              <a:gd name="connsiteY2" fmla="*/ 433468 h 2438394"/>
              <a:gd name="connsiteX3" fmla="*/ 1443788 w 2312039"/>
              <a:gd name="connsiteY3" fmla="*/ 1364238 h 2438394"/>
              <a:gd name="connsiteX4" fmla="*/ 599700 w 2312039"/>
              <a:gd name="connsiteY4" fmla="*/ 2438394 h 2438394"/>
              <a:gd name="connsiteX5" fmla="*/ 0 w 2312039"/>
              <a:gd name="connsiteY5" fmla="*/ 931384 h 2438394"/>
              <a:gd name="connsiteX0" fmla="*/ 0 w 2312039"/>
              <a:gd name="connsiteY0" fmla="*/ 931384 h 2438394"/>
              <a:gd name="connsiteX1" fmla="*/ 1570035 w 2312039"/>
              <a:gd name="connsiteY1" fmla="*/ 0 h 2438394"/>
              <a:gd name="connsiteX2" fmla="*/ 2312039 w 2312039"/>
              <a:gd name="connsiteY2" fmla="*/ 433468 h 2438394"/>
              <a:gd name="connsiteX3" fmla="*/ 1443788 w 2312039"/>
              <a:gd name="connsiteY3" fmla="*/ 1364238 h 2438394"/>
              <a:gd name="connsiteX4" fmla="*/ 599700 w 2312039"/>
              <a:gd name="connsiteY4" fmla="*/ 2438394 h 2438394"/>
              <a:gd name="connsiteX5" fmla="*/ 0 w 2312039"/>
              <a:gd name="connsiteY5" fmla="*/ 931384 h 2438394"/>
              <a:gd name="connsiteX0" fmla="*/ 0 w 2312039"/>
              <a:gd name="connsiteY0" fmla="*/ 931384 h 2438394"/>
              <a:gd name="connsiteX1" fmla="*/ 1570035 w 2312039"/>
              <a:gd name="connsiteY1" fmla="*/ 0 h 2438394"/>
              <a:gd name="connsiteX2" fmla="*/ 2312039 w 2312039"/>
              <a:gd name="connsiteY2" fmla="*/ 433468 h 2438394"/>
              <a:gd name="connsiteX3" fmla="*/ 2305387 w 2312039"/>
              <a:gd name="connsiteY3" fmla="*/ 838349 h 2438394"/>
              <a:gd name="connsiteX4" fmla="*/ 599700 w 2312039"/>
              <a:gd name="connsiteY4" fmla="*/ 2438394 h 2438394"/>
              <a:gd name="connsiteX5" fmla="*/ 0 w 2312039"/>
              <a:gd name="connsiteY5" fmla="*/ 931384 h 2438394"/>
              <a:gd name="connsiteX0" fmla="*/ 0 w 2312039"/>
              <a:gd name="connsiteY0" fmla="*/ 931384 h 1369833"/>
              <a:gd name="connsiteX1" fmla="*/ 1570035 w 2312039"/>
              <a:gd name="connsiteY1" fmla="*/ 0 h 1369833"/>
              <a:gd name="connsiteX2" fmla="*/ 2312039 w 2312039"/>
              <a:gd name="connsiteY2" fmla="*/ 433468 h 1369833"/>
              <a:gd name="connsiteX3" fmla="*/ 2305387 w 2312039"/>
              <a:gd name="connsiteY3" fmla="*/ 838349 h 1369833"/>
              <a:gd name="connsiteX4" fmla="*/ 1438920 w 2312039"/>
              <a:gd name="connsiteY4" fmla="*/ 1369833 h 1369833"/>
              <a:gd name="connsiteX5" fmla="*/ 0 w 2312039"/>
              <a:gd name="connsiteY5" fmla="*/ 931384 h 1369833"/>
              <a:gd name="connsiteX0" fmla="*/ 0 w 2312039"/>
              <a:gd name="connsiteY0" fmla="*/ 931384 h 1537938"/>
              <a:gd name="connsiteX1" fmla="*/ 1570035 w 2312039"/>
              <a:gd name="connsiteY1" fmla="*/ 0 h 1537938"/>
              <a:gd name="connsiteX2" fmla="*/ 2312039 w 2312039"/>
              <a:gd name="connsiteY2" fmla="*/ 433468 h 1537938"/>
              <a:gd name="connsiteX3" fmla="*/ 2305387 w 2312039"/>
              <a:gd name="connsiteY3" fmla="*/ 838349 h 1537938"/>
              <a:gd name="connsiteX4" fmla="*/ 1438920 w 2312039"/>
              <a:gd name="connsiteY4" fmla="*/ 1369833 h 1537938"/>
              <a:gd name="connsiteX5" fmla="*/ 117831 w 2312039"/>
              <a:gd name="connsiteY5" fmla="*/ 1506512 h 1537938"/>
              <a:gd name="connsiteX6" fmla="*/ 0 w 2312039"/>
              <a:gd name="connsiteY6" fmla="*/ 931384 h 1537938"/>
              <a:gd name="connsiteX0" fmla="*/ 0 w 2312039"/>
              <a:gd name="connsiteY0" fmla="*/ 931384 h 1506512"/>
              <a:gd name="connsiteX1" fmla="*/ 1570035 w 2312039"/>
              <a:gd name="connsiteY1" fmla="*/ 0 h 1506512"/>
              <a:gd name="connsiteX2" fmla="*/ 2312039 w 2312039"/>
              <a:gd name="connsiteY2" fmla="*/ 433468 h 1506512"/>
              <a:gd name="connsiteX3" fmla="*/ 2305387 w 2312039"/>
              <a:gd name="connsiteY3" fmla="*/ 838349 h 1506512"/>
              <a:gd name="connsiteX4" fmla="*/ 1438920 w 2312039"/>
              <a:gd name="connsiteY4" fmla="*/ 1369833 h 1506512"/>
              <a:gd name="connsiteX5" fmla="*/ 117831 w 2312039"/>
              <a:gd name="connsiteY5" fmla="*/ 1506512 h 1506512"/>
              <a:gd name="connsiteX6" fmla="*/ 0 w 2312039"/>
              <a:gd name="connsiteY6" fmla="*/ 931384 h 1506512"/>
              <a:gd name="connsiteX0" fmla="*/ 0 w 2312039"/>
              <a:gd name="connsiteY0" fmla="*/ 931384 h 1506512"/>
              <a:gd name="connsiteX1" fmla="*/ 1570035 w 2312039"/>
              <a:gd name="connsiteY1" fmla="*/ 0 h 1506512"/>
              <a:gd name="connsiteX2" fmla="*/ 2312039 w 2312039"/>
              <a:gd name="connsiteY2" fmla="*/ 433468 h 1506512"/>
              <a:gd name="connsiteX3" fmla="*/ 2305387 w 2312039"/>
              <a:gd name="connsiteY3" fmla="*/ 838349 h 1506512"/>
              <a:gd name="connsiteX4" fmla="*/ 1438920 w 2312039"/>
              <a:gd name="connsiteY4" fmla="*/ 1369833 h 1506512"/>
              <a:gd name="connsiteX5" fmla="*/ 117831 w 2312039"/>
              <a:gd name="connsiteY5" fmla="*/ 1506512 h 1506512"/>
              <a:gd name="connsiteX6" fmla="*/ 0 w 2312039"/>
              <a:gd name="connsiteY6" fmla="*/ 931384 h 1506512"/>
              <a:gd name="connsiteX0" fmla="*/ 0 w 2312039"/>
              <a:gd name="connsiteY0" fmla="*/ 931384 h 1369946"/>
              <a:gd name="connsiteX1" fmla="*/ 1570035 w 2312039"/>
              <a:gd name="connsiteY1" fmla="*/ 0 h 1369946"/>
              <a:gd name="connsiteX2" fmla="*/ 2312039 w 2312039"/>
              <a:gd name="connsiteY2" fmla="*/ 433468 h 1369946"/>
              <a:gd name="connsiteX3" fmla="*/ 2305387 w 2312039"/>
              <a:gd name="connsiteY3" fmla="*/ 838349 h 1369946"/>
              <a:gd name="connsiteX4" fmla="*/ 1438920 w 2312039"/>
              <a:gd name="connsiteY4" fmla="*/ 1369833 h 1369946"/>
              <a:gd name="connsiteX5" fmla="*/ 722070 w 2312039"/>
              <a:gd name="connsiteY5" fmla="*/ 935866 h 1369946"/>
              <a:gd name="connsiteX6" fmla="*/ 0 w 2312039"/>
              <a:gd name="connsiteY6" fmla="*/ 931384 h 1369946"/>
              <a:gd name="connsiteX0" fmla="*/ 5257 w 1589972"/>
              <a:gd name="connsiteY0" fmla="*/ 500603 h 1369946"/>
              <a:gd name="connsiteX1" fmla="*/ 847968 w 1589972"/>
              <a:gd name="connsiteY1" fmla="*/ 0 h 1369946"/>
              <a:gd name="connsiteX2" fmla="*/ 1589972 w 1589972"/>
              <a:gd name="connsiteY2" fmla="*/ 433468 h 1369946"/>
              <a:gd name="connsiteX3" fmla="*/ 1583320 w 1589972"/>
              <a:gd name="connsiteY3" fmla="*/ 838349 h 1369946"/>
              <a:gd name="connsiteX4" fmla="*/ 716853 w 1589972"/>
              <a:gd name="connsiteY4" fmla="*/ 1369833 h 1369946"/>
              <a:gd name="connsiteX5" fmla="*/ 3 w 1589972"/>
              <a:gd name="connsiteY5" fmla="*/ 935866 h 1369946"/>
              <a:gd name="connsiteX6" fmla="*/ 5257 w 1589972"/>
              <a:gd name="connsiteY6" fmla="*/ 500603 h 1369946"/>
              <a:gd name="connsiteX0" fmla="*/ 469 w 1590779"/>
              <a:gd name="connsiteY0" fmla="*/ 500603 h 1369946"/>
              <a:gd name="connsiteX1" fmla="*/ 848775 w 1590779"/>
              <a:gd name="connsiteY1" fmla="*/ 0 h 1369946"/>
              <a:gd name="connsiteX2" fmla="*/ 1590779 w 1590779"/>
              <a:gd name="connsiteY2" fmla="*/ 433468 h 1369946"/>
              <a:gd name="connsiteX3" fmla="*/ 1584127 w 1590779"/>
              <a:gd name="connsiteY3" fmla="*/ 838349 h 1369946"/>
              <a:gd name="connsiteX4" fmla="*/ 717660 w 1590779"/>
              <a:gd name="connsiteY4" fmla="*/ 1369833 h 1369946"/>
              <a:gd name="connsiteX5" fmla="*/ 810 w 1590779"/>
              <a:gd name="connsiteY5" fmla="*/ 935866 h 1369946"/>
              <a:gd name="connsiteX6" fmla="*/ 469 w 1590779"/>
              <a:gd name="connsiteY6" fmla="*/ 500603 h 1369946"/>
              <a:gd name="connsiteX0" fmla="*/ 469 w 1590779"/>
              <a:gd name="connsiteY0" fmla="*/ 500603 h 1369946"/>
              <a:gd name="connsiteX1" fmla="*/ 848775 w 1590779"/>
              <a:gd name="connsiteY1" fmla="*/ 0 h 1369946"/>
              <a:gd name="connsiteX2" fmla="*/ 1590779 w 1590779"/>
              <a:gd name="connsiteY2" fmla="*/ 433468 h 1369946"/>
              <a:gd name="connsiteX3" fmla="*/ 1589722 w 1590779"/>
              <a:gd name="connsiteY3" fmla="*/ 860727 h 1369946"/>
              <a:gd name="connsiteX4" fmla="*/ 717660 w 1590779"/>
              <a:gd name="connsiteY4" fmla="*/ 1369833 h 1369946"/>
              <a:gd name="connsiteX5" fmla="*/ 810 w 1590779"/>
              <a:gd name="connsiteY5" fmla="*/ 935866 h 1369946"/>
              <a:gd name="connsiteX6" fmla="*/ 469 w 1590779"/>
              <a:gd name="connsiteY6" fmla="*/ 500603 h 136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779" h="1369946">
                <a:moveTo>
                  <a:pt x="469" y="500603"/>
                </a:moveTo>
                <a:lnTo>
                  <a:pt x="848775" y="0"/>
                </a:lnTo>
                <a:lnTo>
                  <a:pt x="1590779" y="433468"/>
                </a:lnTo>
                <a:cubicBezTo>
                  <a:pt x="1588562" y="430429"/>
                  <a:pt x="1586345" y="869359"/>
                  <a:pt x="1589722" y="860727"/>
                </a:cubicBezTo>
                <a:lnTo>
                  <a:pt x="717660" y="1369833"/>
                </a:lnTo>
                <a:cubicBezTo>
                  <a:pt x="730476" y="1378096"/>
                  <a:pt x="-816" y="933198"/>
                  <a:pt x="810" y="935866"/>
                </a:cubicBezTo>
                <a:cubicBezTo>
                  <a:pt x="2561" y="790778"/>
                  <a:pt x="-1282" y="645691"/>
                  <a:pt x="469" y="500603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959508" y="1559144"/>
            <a:ext cx="2659095" cy="2906397"/>
          </a:xfrm>
          <a:custGeom>
            <a:avLst/>
            <a:gdLst>
              <a:gd name="connsiteX0" fmla="*/ 3 w 3140075"/>
              <a:gd name="connsiteY0" fmla="*/ 931384 h 2438400"/>
              <a:gd name="connsiteX1" fmla="*/ 1570038 w 3140075"/>
              <a:gd name="connsiteY1" fmla="*/ 0 h 2438400"/>
              <a:gd name="connsiteX2" fmla="*/ 3140072 w 3140075"/>
              <a:gd name="connsiteY2" fmla="*/ 931384 h 2438400"/>
              <a:gd name="connsiteX3" fmla="*/ 2540372 w 3140075"/>
              <a:gd name="connsiteY3" fmla="*/ 2438394 h 2438400"/>
              <a:gd name="connsiteX4" fmla="*/ 599703 w 3140075"/>
              <a:gd name="connsiteY4" fmla="*/ 2438394 h 2438400"/>
              <a:gd name="connsiteX5" fmla="*/ 3 w 3140075"/>
              <a:gd name="connsiteY5" fmla="*/ 931384 h 2438400"/>
              <a:gd name="connsiteX0" fmla="*/ 0 w 2540369"/>
              <a:gd name="connsiteY0" fmla="*/ 931384 h 2438394"/>
              <a:gd name="connsiteX1" fmla="*/ 1570035 w 2540369"/>
              <a:gd name="connsiteY1" fmla="*/ 0 h 2438394"/>
              <a:gd name="connsiteX2" fmla="*/ 2312039 w 2540369"/>
              <a:gd name="connsiteY2" fmla="*/ 433468 h 2438394"/>
              <a:gd name="connsiteX3" fmla="*/ 2540369 w 2540369"/>
              <a:gd name="connsiteY3" fmla="*/ 2438394 h 2438394"/>
              <a:gd name="connsiteX4" fmla="*/ 599700 w 2540369"/>
              <a:gd name="connsiteY4" fmla="*/ 2438394 h 2438394"/>
              <a:gd name="connsiteX5" fmla="*/ 0 w 2540369"/>
              <a:gd name="connsiteY5" fmla="*/ 931384 h 2438394"/>
              <a:gd name="connsiteX0" fmla="*/ 0 w 2540369"/>
              <a:gd name="connsiteY0" fmla="*/ 931384 h 2438394"/>
              <a:gd name="connsiteX1" fmla="*/ 1570035 w 2540369"/>
              <a:gd name="connsiteY1" fmla="*/ 0 h 2438394"/>
              <a:gd name="connsiteX2" fmla="*/ 2312039 w 2540369"/>
              <a:gd name="connsiteY2" fmla="*/ 433468 h 2438394"/>
              <a:gd name="connsiteX3" fmla="*/ 2540369 w 2540369"/>
              <a:gd name="connsiteY3" fmla="*/ 2438394 h 2438394"/>
              <a:gd name="connsiteX4" fmla="*/ 599700 w 2540369"/>
              <a:gd name="connsiteY4" fmla="*/ 2438394 h 2438394"/>
              <a:gd name="connsiteX5" fmla="*/ 0 w 2540369"/>
              <a:gd name="connsiteY5" fmla="*/ 931384 h 2438394"/>
              <a:gd name="connsiteX0" fmla="*/ 0 w 2312039"/>
              <a:gd name="connsiteY0" fmla="*/ 931384 h 2438394"/>
              <a:gd name="connsiteX1" fmla="*/ 1570035 w 2312039"/>
              <a:gd name="connsiteY1" fmla="*/ 0 h 2438394"/>
              <a:gd name="connsiteX2" fmla="*/ 2312039 w 2312039"/>
              <a:gd name="connsiteY2" fmla="*/ 433468 h 2438394"/>
              <a:gd name="connsiteX3" fmla="*/ 1443788 w 2312039"/>
              <a:gd name="connsiteY3" fmla="*/ 1364238 h 2438394"/>
              <a:gd name="connsiteX4" fmla="*/ 599700 w 2312039"/>
              <a:gd name="connsiteY4" fmla="*/ 2438394 h 2438394"/>
              <a:gd name="connsiteX5" fmla="*/ 0 w 2312039"/>
              <a:gd name="connsiteY5" fmla="*/ 931384 h 2438394"/>
              <a:gd name="connsiteX0" fmla="*/ 0 w 2312039"/>
              <a:gd name="connsiteY0" fmla="*/ 931384 h 2438394"/>
              <a:gd name="connsiteX1" fmla="*/ 1570035 w 2312039"/>
              <a:gd name="connsiteY1" fmla="*/ 0 h 2438394"/>
              <a:gd name="connsiteX2" fmla="*/ 2312039 w 2312039"/>
              <a:gd name="connsiteY2" fmla="*/ 433468 h 2438394"/>
              <a:gd name="connsiteX3" fmla="*/ 1443788 w 2312039"/>
              <a:gd name="connsiteY3" fmla="*/ 1364238 h 2438394"/>
              <a:gd name="connsiteX4" fmla="*/ 599700 w 2312039"/>
              <a:gd name="connsiteY4" fmla="*/ 2438394 h 2438394"/>
              <a:gd name="connsiteX5" fmla="*/ 0 w 2312039"/>
              <a:gd name="connsiteY5" fmla="*/ 931384 h 2438394"/>
              <a:gd name="connsiteX0" fmla="*/ 0 w 2312039"/>
              <a:gd name="connsiteY0" fmla="*/ 931384 h 2438394"/>
              <a:gd name="connsiteX1" fmla="*/ 1570035 w 2312039"/>
              <a:gd name="connsiteY1" fmla="*/ 0 h 2438394"/>
              <a:gd name="connsiteX2" fmla="*/ 2312039 w 2312039"/>
              <a:gd name="connsiteY2" fmla="*/ 433468 h 2438394"/>
              <a:gd name="connsiteX3" fmla="*/ 1443788 w 2312039"/>
              <a:gd name="connsiteY3" fmla="*/ 1364238 h 2438394"/>
              <a:gd name="connsiteX4" fmla="*/ 599700 w 2312039"/>
              <a:gd name="connsiteY4" fmla="*/ 2438394 h 2438394"/>
              <a:gd name="connsiteX5" fmla="*/ 0 w 2312039"/>
              <a:gd name="connsiteY5" fmla="*/ 931384 h 2438394"/>
              <a:gd name="connsiteX0" fmla="*/ 0 w 2312039"/>
              <a:gd name="connsiteY0" fmla="*/ 931384 h 2438394"/>
              <a:gd name="connsiteX1" fmla="*/ 1570035 w 2312039"/>
              <a:gd name="connsiteY1" fmla="*/ 0 h 2438394"/>
              <a:gd name="connsiteX2" fmla="*/ 2312039 w 2312039"/>
              <a:gd name="connsiteY2" fmla="*/ 433468 h 2438394"/>
              <a:gd name="connsiteX3" fmla="*/ 2305387 w 2312039"/>
              <a:gd name="connsiteY3" fmla="*/ 838349 h 2438394"/>
              <a:gd name="connsiteX4" fmla="*/ 599700 w 2312039"/>
              <a:gd name="connsiteY4" fmla="*/ 2438394 h 2438394"/>
              <a:gd name="connsiteX5" fmla="*/ 0 w 2312039"/>
              <a:gd name="connsiteY5" fmla="*/ 931384 h 2438394"/>
              <a:gd name="connsiteX0" fmla="*/ 0 w 2312039"/>
              <a:gd name="connsiteY0" fmla="*/ 931384 h 1369833"/>
              <a:gd name="connsiteX1" fmla="*/ 1570035 w 2312039"/>
              <a:gd name="connsiteY1" fmla="*/ 0 h 1369833"/>
              <a:gd name="connsiteX2" fmla="*/ 2312039 w 2312039"/>
              <a:gd name="connsiteY2" fmla="*/ 433468 h 1369833"/>
              <a:gd name="connsiteX3" fmla="*/ 2305387 w 2312039"/>
              <a:gd name="connsiteY3" fmla="*/ 838349 h 1369833"/>
              <a:gd name="connsiteX4" fmla="*/ 1438920 w 2312039"/>
              <a:gd name="connsiteY4" fmla="*/ 1369833 h 1369833"/>
              <a:gd name="connsiteX5" fmla="*/ 0 w 2312039"/>
              <a:gd name="connsiteY5" fmla="*/ 931384 h 1369833"/>
              <a:gd name="connsiteX0" fmla="*/ 0 w 2312039"/>
              <a:gd name="connsiteY0" fmla="*/ 931384 h 1537938"/>
              <a:gd name="connsiteX1" fmla="*/ 1570035 w 2312039"/>
              <a:gd name="connsiteY1" fmla="*/ 0 h 1537938"/>
              <a:gd name="connsiteX2" fmla="*/ 2312039 w 2312039"/>
              <a:gd name="connsiteY2" fmla="*/ 433468 h 1537938"/>
              <a:gd name="connsiteX3" fmla="*/ 2305387 w 2312039"/>
              <a:gd name="connsiteY3" fmla="*/ 838349 h 1537938"/>
              <a:gd name="connsiteX4" fmla="*/ 1438920 w 2312039"/>
              <a:gd name="connsiteY4" fmla="*/ 1369833 h 1537938"/>
              <a:gd name="connsiteX5" fmla="*/ 117831 w 2312039"/>
              <a:gd name="connsiteY5" fmla="*/ 1506512 h 1537938"/>
              <a:gd name="connsiteX6" fmla="*/ 0 w 2312039"/>
              <a:gd name="connsiteY6" fmla="*/ 931384 h 1537938"/>
              <a:gd name="connsiteX0" fmla="*/ 0 w 2312039"/>
              <a:gd name="connsiteY0" fmla="*/ 931384 h 1506512"/>
              <a:gd name="connsiteX1" fmla="*/ 1570035 w 2312039"/>
              <a:gd name="connsiteY1" fmla="*/ 0 h 1506512"/>
              <a:gd name="connsiteX2" fmla="*/ 2312039 w 2312039"/>
              <a:gd name="connsiteY2" fmla="*/ 433468 h 1506512"/>
              <a:gd name="connsiteX3" fmla="*/ 2305387 w 2312039"/>
              <a:gd name="connsiteY3" fmla="*/ 838349 h 1506512"/>
              <a:gd name="connsiteX4" fmla="*/ 1438920 w 2312039"/>
              <a:gd name="connsiteY4" fmla="*/ 1369833 h 1506512"/>
              <a:gd name="connsiteX5" fmla="*/ 117831 w 2312039"/>
              <a:gd name="connsiteY5" fmla="*/ 1506512 h 1506512"/>
              <a:gd name="connsiteX6" fmla="*/ 0 w 2312039"/>
              <a:gd name="connsiteY6" fmla="*/ 931384 h 1506512"/>
              <a:gd name="connsiteX0" fmla="*/ 0 w 2312039"/>
              <a:gd name="connsiteY0" fmla="*/ 931384 h 1506512"/>
              <a:gd name="connsiteX1" fmla="*/ 1570035 w 2312039"/>
              <a:gd name="connsiteY1" fmla="*/ 0 h 1506512"/>
              <a:gd name="connsiteX2" fmla="*/ 2312039 w 2312039"/>
              <a:gd name="connsiteY2" fmla="*/ 433468 h 1506512"/>
              <a:gd name="connsiteX3" fmla="*/ 2305387 w 2312039"/>
              <a:gd name="connsiteY3" fmla="*/ 838349 h 1506512"/>
              <a:gd name="connsiteX4" fmla="*/ 1438920 w 2312039"/>
              <a:gd name="connsiteY4" fmla="*/ 1369833 h 1506512"/>
              <a:gd name="connsiteX5" fmla="*/ 117831 w 2312039"/>
              <a:gd name="connsiteY5" fmla="*/ 1506512 h 1506512"/>
              <a:gd name="connsiteX6" fmla="*/ 0 w 2312039"/>
              <a:gd name="connsiteY6" fmla="*/ 931384 h 1506512"/>
              <a:gd name="connsiteX0" fmla="*/ 0 w 2312039"/>
              <a:gd name="connsiteY0" fmla="*/ 931384 h 1369946"/>
              <a:gd name="connsiteX1" fmla="*/ 1570035 w 2312039"/>
              <a:gd name="connsiteY1" fmla="*/ 0 h 1369946"/>
              <a:gd name="connsiteX2" fmla="*/ 2312039 w 2312039"/>
              <a:gd name="connsiteY2" fmla="*/ 433468 h 1369946"/>
              <a:gd name="connsiteX3" fmla="*/ 2305387 w 2312039"/>
              <a:gd name="connsiteY3" fmla="*/ 838349 h 1369946"/>
              <a:gd name="connsiteX4" fmla="*/ 1438920 w 2312039"/>
              <a:gd name="connsiteY4" fmla="*/ 1369833 h 1369946"/>
              <a:gd name="connsiteX5" fmla="*/ 722070 w 2312039"/>
              <a:gd name="connsiteY5" fmla="*/ 935866 h 1369946"/>
              <a:gd name="connsiteX6" fmla="*/ 0 w 2312039"/>
              <a:gd name="connsiteY6" fmla="*/ 931384 h 1369946"/>
              <a:gd name="connsiteX0" fmla="*/ 5257 w 1589972"/>
              <a:gd name="connsiteY0" fmla="*/ 500603 h 1369946"/>
              <a:gd name="connsiteX1" fmla="*/ 847968 w 1589972"/>
              <a:gd name="connsiteY1" fmla="*/ 0 h 1369946"/>
              <a:gd name="connsiteX2" fmla="*/ 1589972 w 1589972"/>
              <a:gd name="connsiteY2" fmla="*/ 433468 h 1369946"/>
              <a:gd name="connsiteX3" fmla="*/ 1583320 w 1589972"/>
              <a:gd name="connsiteY3" fmla="*/ 838349 h 1369946"/>
              <a:gd name="connsiteX4" fmla="*/ 716853 w 1589972"/>
              <a:gd name="connsiteY4" fmla="*/ 1369833 h 1369946"/>
              <a:gd name="connsiteX5" fmla="*/ 3 w 1589972"/>
              <a:gd name="connsiteY5" fmla="*/ 935866 h 1369946"/>
              <a:gd name="connsiteX6" fmla="*/ 5257 w 1589972"/>
              <a:gd name="connsiteY6" fmla="*/ 500603 h 1369946"/>
              <a:gd name="connsiteX0" fmla="*/ 469 w 1590779"/>
              <a:gd name="connsiteY0" fmla="*/ 500603 h 1369946"/>
              <a:gd name="connsiteX1" fmla="*/ 848775 w 1590779"/>
              <a:gd name="connsiteY1" fmla="*/ 0 h 1369946"/>
              <a:gd name="connsiteX2" fmla="*/ 1590779 w 1590779"/>
              <a:gd name="connsiteY2" fmla="*/ 433468 h 1369946"/>
              <a:gd name="connsiteX3" fmla="*/ 1584127 w 1590779"/>
              <a:gd name="connsiteY3" fmla="*/ 838349 h 1369946"/>
              <a:gd name="connsiteX4" fmla="*/ 717660 w 1590779"/>
              <a:gd name="connsiteY4" fmla="*/ 1369833 h 1369946"/>
              <a:gd name="connsiteX5" fmla="*/ 810 w 1590779"/>
              <a:gd name="connsiteY5" fmla="*/ 935866 h 1369946"/>
              <a:gd name="connsiteX6" fmla="*/ 469 w 1590779"/>
              <a:gd name="connsiteY6" fmla="*/ 500603 h 1369946"/>
              <a:gd name="connsiteX0" fmla="*/ 469 w 1590779"/>
              <a:gd name="connsiteY0" fmla="*/ 500603 h 1369946"/>
              <a:gd name="connsiteX1" fmla="*/ 848775 w 1590779"/>
              <a:gd name="connsiteY1" fmla="*/ 0 h 1369946"/>
              <a:gd name="connsiteX2" fmla="*/ 1590779 w 1590779"/>
              <a:gd name="connsiteY2" fmla="*/ 433468 h 1369946"/>
              <a:gd name="connsiteX3" fmla="*/ 1589722 w 1590779"/>
              <a:gd name="connsiteY3" fmla="*/ 860727 h 1369946"/>
              <a:gd name="connsiteX4" fmla="*/ 717660 w 1590779"/>
              <a:gd name="connsiteY4" fmla="*/ 1369833 h 1369946"/>
              <a:gd name="connsiteX5" fmla="*/ 810 w 1590779"/>
              <a:gd name="connsiteY5" fmla="*/ 935866 h 1369946"/>
              <a:gd name="connsiteX6" fmla="*/ 469 w 1590779"/>
              <a:gd name="connsiteY6" fmla="*/ 500603 h 1369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779" h="1369946">
                <a:moveTo>
                  <a:pt x="469" y="500603"/>
                </a:moveTo>
                <a:lnTo>
                  <a:pt x="848775" y="0"/>
                </a:lnTo>
                <a:lnTo>
                  <a:pt x="1590779" y="433468"/>
                </a:lnTo>
                <a:cubicBezTo>
                  <a:pt x="1588562" y="430429"/>
                  <a:pt x="1586345" y="869359"/>
                  <a:pt x="1589722" y="860727"/>
                </a:cubicBezTo>
                <a:lnTo>
                  <a:pt x="717660" y="1369833"/>
                </a:lnTo>
                <a:cubicBezTo>
                  <a:pt x="730476" y="1378096"/>
                  <a:pt x="-816" y="933198"/>
                  <a:pt x="810" y="935866"/>
                </a:cubicBezTo>
                <a:cubicBezTo>
                  <a:pt x="2561" y="790778"/>
                  <a:pt x="-1282" y="645691"/>
                  <a:pt x="469" y="500603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3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9165" y="1221015"/>
            <a:ext cx="4228200" cy="5160877"/>
          </a:xfrm>
        </p:spPr>
        <p:txBody>
          <a:bodyPr/>
          <a:lstStyle>
            <a:lvl1pPr>
              <a:defRPr sz="1863"/>
            </a:lvl1pPr>
            <a:lvl2pPr>
              <a:defRPr sz="1863"/>
            </a:lvl2pPr>
            <a:lvl3pPr>
              <a:defRPr sz="1863"/>
            </a:lvl3pPr>
            <a:lvl4pPr>
              <a:defRPr sz="1656"/>
            </a:lvl4pPr>
            <a:lvl5pPr>
              <a:defRPr sz="1656"/>
            </a:lvl5pPr>
            <a:lvl6pPr>
              <a:defRPr sz="1863"/>
            </a:lvl6pPr>
            <a:lvl7pPr>
              <a:defRPr sz="1863"/>
            </a:lvl7pPr>
            <a:lvl8pPr>
              <a:defRPr sz="1863"/>
            </a:lvl8pPr>
            <a:lvl9pPr>
              <a:defRPr sz="186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AU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443128" y="1221015"/>
            <a:ext cx="4228200" cy="5160877"/>
          </a:xfrm>
        </p:spPr>
        <p:txBody>
          <a:bodyPr/>
          <a:lstStyle>
            <a:lvl1pPr>
              <a:defRPr sz="1863"/>
            </a:lvl1pPr>
            <a:lvl2pPr>
              <a:defRPr sz="1863"/>
            </a:lvl2pPr>
            <a:lvl3pPr>
              <a:defRPr sz="1863"/>
            </a:lvl3pPr>
            <a:lvl4pPr>
              <a:defRPr sz="1656"/>
            </a:lvl4pPr>
            <a:lvl5pPr>
              <a:defRPr sz="1656"/>
            </a:lvl5pPr>
            <a:lvl6pPr>
              <a:defRPr sz="1863"/>
            </a:lvl6pPr>
            <a:lvl7pPr>
              <a:defRPr sz="1863"/>
            </a:lvl7pPr>
            <a:lvl8pPr>
              <a:defRPr sz="1863"/>
            </a:lvl8pPr>
            <a:lvl9pPr>
              <a:defRPr sz="186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165" y="42070"/>
            <a:ext cx="8732163" cy="894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A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76BA36-3C1C-4A2D-AC40-F1C80D0F79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Page </a:t>
            </a:r>
            <a:fld id="{A3686526-B6C9-4ECD-A547-25057F7D79E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362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370801" y="1998000"/>
            <a:ext cx="7210425" cy="2448272"/>
          </a:xfrm>
          <a:prstGeom prst="rect">
            <a:avLst/>
          </a:prstGeom>
        </p:spPr>
        <p:txBody>
          <a:bodyPr lIns="91424" tIns="45712" rIns="91424" bIns="45712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b="1">
                <a:solidFill>
                  <a:schemeClr val="bg1"/>
                </a:solidFill>
              </a:rPr>
              <a:t>Thank you.</a:t>
            </a:r>
          </a:p>
        </p:txBody>
      </p:sp>
      <p:pic>
        <p:nvPicPr>
          <p:cNvPr id="9" name="Picture 8" descr="AT_CORPORATE_LOGO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1" y="6181200"/>
            <a:ext cx="1997075" cy="640366"/>
          </a:xfrm>
          <a:prstGeom prst="rect">
            <a:avLst/>
          </a:prstGeom>
        </p:spPr>
      </p:pic>
      <p:pic>
        <p:nvPicPr>
          <p:cNvPr id="10" name="Picture 9" descr="AT_OPS_LOGO_COLOU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400" y="5644800"/>
            <a:ext cx="1090800" cy="10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33600" y="1774800"/>
            <a:ext cx="4240800" cy="3924000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054400" y="1774799"/>
            <a:ext cx="4240800" cy="3924000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 marL="457118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143078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33601" y="907200"/>
            <a:ext cx="8661600" cy="7524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800" b="1"/>
            </a:lvl1pPr>
          </a:lstStyle>
          <a:p>
            <a:r>
              <a:rPr lang="en-US"/>
              <a:t>Click to add title text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458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315" y="1775535"/>
            <a:ext cx="8664605" cy="3923929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4817" y="907872"/>
            <a:ext cx="8660103" cy="75279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 text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858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77825"/>
            <a:ext cx="8575675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048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33600" y="1774800"/>
            <a:ext cx="4240800" cy="3924000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054400" y="1774799"/>
            <a:ext cx="4240800" cy="3924000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 marL="457118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143078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33601" y="907200"/>
            <a:ext cx="8661600" cy="7524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800" b="1"/>
            </a:lvl1pPr>
          </a:lstStyle>
          <a:p>
            <a:r>
              <a:rPr lang="en-US"/>
              <a:t>Click to add title text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7043006" y="5565653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527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000" y="1774800"/>
            <a:ext cx="4240800" cy="581281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600" b="1"/>
            </a:lvl1pPr>
            <a:lvl2pPr marL="486832" indent="0">
              <a:buNone/>
              <a:defRPr sz="2100" b="1"/>
            </a:lvl2pPr>
            <a:lvl3pPr marL="973662" indent="0">
              <a:buNone/>
              <a:defRPr sz="1900" b="1"/>
            </a:lvl3pPr>
            <a:lvl4pPr marL="1460494" indent="0">
              <a:buNone/>
              <a:defRPr sz="1700" b="1"/>
            </a:lvl4pPr>
            <a:lvl5pPr marL="1947325" indent="0">
              <a:buNone/>
              <a:defRPr sz="1700" b="1"/>
            </a:lvl5pPr>
            <a:lvl6pPr marL="2434157" indent="0">
              <a:buNone/>
              <a:defRPr sz="1700" b="1"/>
            </a:lvl6pPr>
            <a:lvl7pPr marL="2920988" indent="0">
              <a:buNone/>
              <a:defRPr sz="1700" b="1"/>
            </a:lvl7pPr>
            <a:lvl8pPr marL="3407819" indent="0">
              <a:buNone/>
              <a:defRPr sz="1700" b="1"/>
            </a:lvl8pPr>
            <a:lvl9pPr marL="3894651" indent="0">
              <a:buNone/>
              <a:defRPr sz="1700" b="1"/>
            </a:lvl9pPr>
          </a:lstStyle>
          <a:p>
            <a:pPr lvl="0"/>
            <a:r>
              <a:rPr lang="en-AU"/>
              <a:t>Click to 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54400" y="1774800"/>
            <a:ext cx="4240800" cy="583200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600" b="1"/>
            </a:lvl1pPr>
            <a:lvl2pPr marL="486832" indent="0">
              <a:buNone/>
              <a:defRPr sz="2100" b="1"/>
            </a:lvl2pPr>
            <a:lvl3pPr marL="973662" indent="0">
              <a:buNone/>
              <a:defRPr sz="1900" b="1"/>
            </a:lvl3pPr>
            <a:lvl4pPr marL="1460494" indent="0">
              <a:buNone/>
              <a:defRPr sz="1700" b="1"/>
            </a:lvl4pPr>
            <a:lvl5pPr marL="1947325" indent="0">
              <a:buNone/>
              <a:defRPr sz="1700" b="1"/>
            </a:lvl5pPr>
            <a:lvl6pPr marL="2434157" indent="0">
              <a:buNone/>
              <a:defRPr sz="1700" b="1"/>
            </a:lvl6pPr>
            <a:lvl7pPr marL="2920988" indent="0">
              <a:buNone/>
              <a:defRPr sz="1700" b="1"/>
            </a:lvl7pPr>
            <a:lvl8pPr marL="3407819" indent="0">
              <a:buNone/>
              <a:defRPr sz="1700" b="1"/>
            </a:lvl8pPr>
            <a:lvl9pPr marL="3894651" indent="0">
              <a:buNone/>
              <a:defRPr sz="1700" b="1"/>
            </a:lvl9pPr>
          </a:lstStyle>
          <a:p>
            <a:pPr lvl="0"/>
            <a:r>
              <a:rPr lang="en-AU"/>
              <a:t>Click to add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3601" y="907200"/>
            <a:ext cx="8661600" cy="7524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800" b="1"/>
            </a:lvl1pPr>
          </a:lstStyle>
          <a:p>
            <a:r>
              <a:rPr lang="en-US"/>
              <a:t>Click to add title text</a:t>
            </a:r>
            <a:endParaRPr lang="en-NZ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33600" y="2356080"/>
            <a:ext cx="4240800" cy="3342719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5054400" y="2356079"/>
            <a:ext cx="4240800" cy="3342719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 marL="457118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143078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1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15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68" r:id="rId3"/>
    <p:sldLayoutId id="2147483669" r:id="rId4"/>
    <p:sldLayoutId id="2147483714" r:id="rId5"/>
  </p:sldLayoutIdLst>
  <p:txStyles>
    <p:titleStyle>
      <a:lvl1pPr algn="ctr" defTabSz="9142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7" indent="-285699" algn="l" defTabSz="9142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6" indent="-228560" algn="l" defTabSz="9142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5" indent="-228560" algn="l" defTabSz="9142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4" indent="-228560" algn="l" defTabSz="9142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2" indent="-228560" algn="l" defTabSz="914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1" indent="-228560" algn="l" defTabSz="914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89" indent="-228560" algn="l" defTabSz="914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09" indent="-228560" algn="l" defTabSz="914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8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6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4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3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2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1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9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236862" y="300101"/>
            <a:ext cx="9416901" cy="0"/>
          </a:xfrm>
          <a:prstGeom prst="line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57150" cap="flat" cmpd="sng" algn="ctr">
            <a:solidFill>
              <a:srgbClr val="1C3C5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1"/>
          <p:cNvSpPr txBox="1">
            <a:spLocks/>
          </p:cNvSpPr>
          <p:nvPr/>
        </p:nvSpPr>
        <p:spPr>
          <a:xfrm>
            <a:off x="7395906" y="368367"/>
            <a:ext cx="2257854" cy="209649"/>
          </a:xfrm>
          <a:prstGeom prst="rect">
            <a:avLst/>
          </a:prstGeom>
          <a:ln>
            <a:noFill/>
          </a:ln>
        </p:spPr>
        <p:txBody>
          <a:bodyPr lIns="68464" tIns="34233" rIns="68464" bIns="34233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r"/>
            <a:fld id="{F3D167F0-9A35-4B2A-93A9-F24DD6D12FFA}" type="slidenum">
              <a:rPr lang="en-US" sz="900" smtClean="0">
                <a:solidFill>
                  <a:schemeClr val="tx2"/>
                </a:solidFill>
              </a:rPr>
              <a:t>‹#›</a:t>
            </a:fld>
            <a:endParaRPr lang="en-US" sz="90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3" y="6379902"/>
            <a:ext cx="1658869" cy="57761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236860" y="6379902"/>
            <a:ext cx="8425649" cy="0"/>
          </a:xfrm>
          <a:prstGeom prst="line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12700" cap="flat" cmpd="sng" algn="ctr">
            <a:solidFill>
              <a:srgbClr val="1C3C5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6012000"/>
            <a:ext cx="938338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7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7" r:id="rId2"/>
    <p:sldLayoutId id="2147483678" r:id="rId3"/>
    <p:sldLayoutId id="2147483679" r:id="rId4"/>
    <p:sldLayoutId id="2147483680" r:id="rId5"/>
    <p:sldLayoutId id="2147483681" r:id="rId6"/>
    <p:sldLayoutId id="2147483694" r:id="rId7"/>
  </p:sldLayoutIdLst>
  <p:txStyles>
    <p:titleStyle>
      <a:lvl1pPr algn="ctr" defTabSz="486832" rtl="0" eaLnBrk="1" latinLnBrk="0" hangingPunct="1">
        <a:spcBef>
          <a:spcPct val="0"/>
        </a:spcBef>
        <a:buNone/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124" indent="-365124" algn="l" defTabSz="486832" rtl="0" eaLnBrk="1" latinLnBrk="0" hangingPunct="1">
        <a:spcBef>
          <a:spcPct val="20000"/>
        </a:spcBef>
        <a:buFont typeface="Arial"/>
        <a:buChar char="•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791101" indent="-304269" algn="l" defTabSz="486832" rtl="0" eaLnBrk="1" latinLnBrk="0" hangingPunct="1">
        <a:spcBef>
          <a:spcPct val="20000"/>
        </a:spcBef>
        <a:buFont typeface="Arial"/>
        <a:buChar char="–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1217079" indent="-243415" algn="l" defTabSz="486832" rtl="0" eaLnBrk="1" latinLnBrk="0" hangingPunct="1">
        <a:spcBef>
          <a:spcPct val="20000"/>
        </a:spcBef>
        <a:buFont typeface="Arial"/>
        <a:buChar char="•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1703909" indent="-243415" algn="l" defTabSz="486832" rtl="0" eaLnBrk="1" latinLnBrk="0" hangingPunct="1">
        <a:spcBef>
          <a:spcPct val="20000"/>
        </a:spcBef>
        <a:buFont typeface="Arial"/>
        <a:buChar char="–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2190741" indent="-243415" algn="l" defTabSz="486832" rtl="0" eaLnBrk="1" latinLnBrk="0" hangingPunct="1">
        <a:spcBef>
          <a:spcPct val="20000"/>
        </a:spcBef>
        <a:buFont typeface="Arial"/>
        <a:buChar char="»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677572" indent="-243415" algn="l" defTabSz="4868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4404" indent="-243415" algn="l" defTabSz="4868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1235" indent="-243415" algn="l" defTabSz="4868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8066" indent="-243415" algn="l" defTabSz="4868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6832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3662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0494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7325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4157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0988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819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94651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377825"/>
            <a:ext cx="857567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1889125"/>
            <a:ext cx="8575675" cy="4505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4213" y="6580188"/>
            <a:ext cx="223678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00014-AE9F-4728-9D56-F4B9FDE7094F}" type="datetimeFigureOut">
              <a:rPr lang="en-NZ" smtClean="0"/>
              <a:t>19/10/2021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94063" y="6580188"/>
            <a:ext cx="33559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3100" y="6580188"/>
            <a:ext cx="223678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A53C2-EFA6-440E-BB8A-4AFD98C18A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506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236862" y="300101"/>
            <a:ext cx="9416901" cy="0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57150" cap="flat" cmpd="sng" algn="ctr">
            <a:solidFill>
              <a:srgbClr val="1C3C5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1"/>
          <p:cNvSpPr txBox="1">
            <a:spLocks/>
          </p:cNvSpPr>
          <p:nvPr/>
        </p:nvSpPr>
        <p:spPr>
          <a:xfrm>
            <a:off x="7395906" y="368367"/>
            <a:ext cx="2257854" cy="209649"/>
          </a:xfrm>
          <a:prstGeom prst="rect">
            <a:avLst/>
          </a:prstGeom>
          <a:ln>
            <a:noFill/>
          </a:ln>
        </p:spPr>
        <p:txBody>
          <a:bodyPr lIns="68464" tIns="34233" rIns="68464" bIns="34233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r"/>
            <a:fld id="{F3D167F0-9A35-4B2A-93A9-F24DD6D12FFA}" type="slidenum">
              <a:rPr lang="en-US" sz="900" smtClean="0">
                <a:solidFill>
                  <a:srgbClr val="283D51"/>
                </a:solidFill>
              </a:rPr>
              <a:pPr algn="r"/>
              <a:t>‹#›</a:t>
            </a:fld>
            <a:endParaRPr lang="en-US" sz="900">
              <a:solidFill>
                <a:srgbClr val="283D5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3" y="6379902"/>
            <a:ext cx="1658869" cy="57761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236860" y="6379902"/>
            <a:ext cx="8425649" cy="0"/>
          </a:xfrm>
          <a:prstGeom prst="line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12700" cap="flat" cmpd="sng" algn="ctr">
            <a:solidFill>
              <a:srgbClr val="1C3C5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6012000"/>
            <a:ext cx="938338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1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hf hdr="0" ftr="0" dt="0"/>
  <p:txStyles>
    <p:titleStyle>
      <a:lvl1pPr algn="ctr" defTabSz="486832" rtl="0" eaLnBrk="1" latinLnBrk="0" hangingPunct="1">
        <a:spcBef>
          <a:spcPct val="0"/>
        </a:spcBef>
        <a:buNone/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124" indent="-365124" algn="l" defTabSz="486832" rtl="0" eaLnBrk="1" latinLnBrk="0" hangingPunct="1">
        <a:spcBef>
          <a:spcPct val="20000"/>
        </a:spcBef>
        <a:buFont typeface="Arial"/>
        <a:buChar char="•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791101" indent="-304269" algn="l" defTabSz="486832" rtl="0" eaLnBrk="1" latinLnBrk="0" hangingPunct="1">
        <a:spcBef>
          <a:spcPct val="20000"/>
        </a:spcBef>
        <a:buFont typeface="Arial"/>
        <a:buChar char="–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1217079" indent="-243415" algn="l" defTabSz="486832" rtl="0" eaLnBrk="1" latinLnBrk="0" hangingPunct="1">
        <a:spcBef>
          <a:spcPct val="20000"/>
        </a:spcBef>
        <a:buFont typeface="Arial"/>
        <a:buChar char="•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1703909" indent="-243415" algn="l" defTabSz="486832" rtl="0" eaLnBrk="1" latinLnBrk="0" hangingPunct="1">
        <a:spcBef>
          <a:spcPct val="20000"/>
        </a:spcBef>
        <a:buFont typeface="Arial"/>
        <a:buChar char="–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2190741" indent="-243415" algn="l" defTabSz="486832" rtl="0" eaLnBrk="1" latinLnBrk="0" hangingPunct="1">
        <a:spcBef>
          <a:spcPct val="20000"/>
        </a:spcBef>
        <a:buFont typeface="Arial"/>
        <a:buChar char="»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677572" indent="-243415" algn="l" defTabSz="4868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4404" indent="-243415" algn="l" defTabSz="4868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1235" indent="-243415" algn="l" defTabSz="4868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8066" indent="-243415" algn="l" defTabSz="4868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6832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3662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0494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7325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4157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0988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819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94651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236862" y="300101"/>
            <a:ext cx="9416901" cy="0"/>
          </a:xfrm>
          <a:prstGeom prst="line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57150" cap="flat" cmpd="sng" algn="ctr">
            <a:solidFill>
              <a:srgbClr val="1C3C5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1"/>
          <p:cNvSpPr txBox="1">
            <a:spLocks/>
          </p:cNvSpPr>
          <p:nvPr/>
        </p:nvSpPr>
        <p:spPr>
          <a:xfrm>
            <a:off x="7395906" y="368367"/>
            <a:ext cx="2257854" cy="209649"/>
          </a:xfrm>
          <a:prstGeom prst="rect">
            <a:avLst/>
          </a:prstGeom>
          <a:ln>
            <a:noFill/>
          </a:ln>
        </p:spPr>
        <p:txBody>
          <a:bodyPr lIns="68464" tIns="34233" rIns="68464" bIns="34233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r"/>
            <a:fld id="{F3D167F0-9A35-4B2A-93A9-F24DD6D12FFA}" type="slidenum">
              <a:rPr lang="en-US" sz="900" smtClean="0">
                <a:solidFill>
                  <a:schemeClr val="tx2"/>
                </a:solidFill>
              </a:rPr>
              <a:t>‹#›</a:t>
            </a:fld>
            <a:endParaRPr lang="en-US" sz="90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3" y="6379902"/>
            <a:ext cx="1658869" cy="57761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236860" y="6379902"/>
            <a:ext cx="8425649" cy="0"/>
          </a:xfrm>
          <a:prstGeom prst="line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12700" cap="flat" cmpd="sng" algn="ctr">
            <a:solidFill>
              <a:srgbClr val="1C3C5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000" y="6012000"/>
            <a:ext cx="938338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5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</p:sldLayoutIdLst>
  <p:txStyles>
    <p:titleStyle>
      <a:lvl1pPr algn="ctr" defTabSz="486832" rtl="0" eaLnBrk="1" latinLnBrk="0" hangingPunct="1">
        <a:spcBef>
          <a:spcPct val="0"/>
        </a:spcBef>
        <a:buNone/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124" indent="-365124" algn="l" defTabSz="486832" rtl="0" eaLnBrk="1" latinLnBrk="0" hangingPunct="1">
        <a:spcBef>
          <a:spcPct val="20000"/>
        </a:spcBef>
        <a:buFont typeface="Arial"/>
        <a:buChar char="•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791101" indent="-304269" algn="l" defTabSz="486832" rtl="0" eaLnBrk="1" latinLnBrk="0" hangingPunct="1">
        <a:spcBef>
          <a:spcPct val="20000"/>
        </a:spcBef>
        <a:buFont typeface="Arial"/>
        <a:buChar char="–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1217079" indent="-243415" algn="l" defTabSz="486832" rtl="0" eaLnBrk="1" latinLnBrk="0" hangingPunct="1">
        <a:spcBef>
          <a:spcPct val="20000"/>
        </a:spcBef>
        <a:buFont typeface="Arial"/>
        <a:buChar char="•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1703909" indent="-243415" algn="l" defTabSz="486832" rtl="0" eaLnBrk="1" latinLnBrk="0" hangingPunct="1">
        <a:spcBef>
          <a:spcPct val="20000"/>
        </a:spcBef>
        <a:buFont typeface="Arial"/>
        <a:buChar char="–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2190741" indent="-243415" algn="l" defTabSz="486832" rtl="0" eaLnBrk="1" latinLnBrk="0" hangingPunct="1">
        <a:spcBef>
          <a:spcPct val="20000"/>
        </a:spcBef>
        <a:buFont typeface="Arial"/>
        <a:buChar char="»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677572" indent="-243415" algn="l" defTabSz="4868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4404" indent="-243415" algn="l" defTabSz="4868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1235" indent="-243415" algn="l" defTabSz="4868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8066" indent="-243415" algn="l" defTabSz="4868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6832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3662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0494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7325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4157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0988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819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94651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urldefense.com/v3/__https:/govt.us20.list-manage.com/track/click?u=e7ceb328626df1d8b20015622&amp;id=b35089d26d&amp;e=068775cced__;!!Hs6A79YYbFfQ525liA!fOk0X4euJsCIGn5173FZDE2hZbz6qGG2fRVPxesV1_Ucsv9v2eLypYarJvBOWmFbWemn6A$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FD4A1D-3847-41A2-98E8-624DE8DF9D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307"/>
          <a:stretch/>
        </p:blipFill>
        <p:spPr>
          <a:xfrm>
            <a:off x="223325" y="600363"/>
            <a:ext cx="9497447" cy="534231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F9F9F8-8824-485B-8895-E3B2A7192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49" y="600363"/>
            <a:ext cx="8661600" cy="662982"/>
          </a:xfrm>
        </p:spPr>
        <p:txBody>
          <a:bodyPr/>
          <a:lstStyle/>
          <a:p>
            <a:r>
              <a:rPr lang="en-NZ" sz="2800" dirty="0" err="1"/>
              <a:t>Te</a:t>
            </a:r>
            <a:r>
              <a:rPr lang="en-NZ" sz="2800" dirty="0"/>
              <a:t> </a:t>
            </a:r>
            <a:r>
              <a:rPr lang="en-NZ" sz="2800" dirty="0" err="1"/>
              <a:t>Ngau</a:t>
            </a:r>
            <a:r>
              <a:rPr lang="en-NZ" sz="2800" dirty="0"/>
              <a:t> o </a:t>
            </a:r>
            <a:r>
              <a:rPr lang="en-NZ" sz="2800" dirty="0" err="1"/>
              <a:t>Horotiu</a:t>
            </a:r>
            <a:r>
              <a:rPr lang="en-NZ" sz="2800" dirty="0"/>
              <a:t> - Ferry Basin Redevelopment</a:t>
            </a:r>
            <a:br>
              <a:rPr lang="en-NZ" sz="2800" dirty="0"/>
            </a:br>
            <a:endParaRPr lang="en-NZ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8F3424-58D4-459F-9A6B-27EDEC068BEA}"/>
              </a:ext>
            </a:extLst>
          </p:cNvPr>
          <p:cNvSpPr txBox="1"/>
          <p:nvPr/>
        </p:nvSpPr>
        <p:spPr>
          <a:xfrm>
            <a:off x="143721" y="5505735"/>
            <a:ext cx="829637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Eric van Essen – Project Director, Auckland 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Rachel Kirk – Senior Project Manager, TSA Management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63586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6FED10B-2BDC-4695-8AB4-C01C3C566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42" y="354120"/>
            <a:ext cx="9375520" cy="632896"/>
          </a:xfrm>
        </p:spPr>
        <p:txBody>
          <a:bodyPr/>
          <a:lstStyle/>
          <a:p>
            <a:r>
              <a:rPr lang="en-NZ" sz="2800" dirty="0" err="1"/>
              <a:t>Te</a:t>
            </a:r>
            <a:r>
              <a:rPr lang="en-NZ" sz="2800" dirty="0"/>
              <a:t> </a:t>
            </a:r>
            <a:r>
              <a:rPr lang="en-NZ" sz="2800" dirty="0" err="1"/>
              <a:t>Ngau</a:t>
            </a:r>
            <a:r>
              <a:rPr lang="en-NZ" sz="2800" dirty="0"/>
              <a:t> o </a:t>
            </a:r>
            <a:r>
              <a:rPr lang="en-NZ" sz="2800" dirty="0" err="1"/>
              <a:t>Horotiu</a:t>
            </a:r>
            <a:endParaRPr lang="en-NZ" sz="2800" dirty="0"/>
          </a:p>
        </p:txBody>
      </p:sp>
      <p:pic>
        <p:nvPicPr>
          <p:cNvPr id="4" name="Picture 3" descr="A picture containing green, walkway&#10;&#10;Description automatically generated">
            <a:extLst>
              <a:ext uri="{FF2B5EF4-FFF2-40B4-BE49-F238E27FC236}">
                <a16:creationId xmlns:a16="http://schemas.microsoft.com/office/drawing/2014/main" id="{BE0F06C7-46CD-4B8C-A2E7-12462E4D1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472" y="2954362"/>
            <a:ext cx="4436475" cy="2956910"/>
          </a:xfrm>
          <a:prstGeom prst="rect">
            <a:avLst/>
          </a:prstGeom>
        </p:spPr>
      </p:pic>
      <p:pic>
        <p:nvPicPr>
          <p:cNvPr id="7" name="Picture 6" descr="A picture containing subway&#10;&#10;Description automatically generated">
            <a:extLst>
              <a:ext uri="{FF2B5EF4-FFF2-40B4-BE49-F238E27FC236}">
                <a16:creationId xmlns:a16="http://schemas.microsoft.com/office/drawing/2014/main" id="{680109CC-D94A-4418-AEF3-E3CAE2ADD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37" y="1236399"/>
            <a:ext cx="4460013" cy="297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65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6FED10B-2BDC-4695-8AB4-C01C3C566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42" y="354120"/>
            <a:ext cx="9375520" cy="632896"/>
          </a:xfrm>
        </p:spPr>
        <p:txBody>
          <a:bodyPr/>
          <a:lstStyle/>
          <a:p>
            <a:r>
              <a:rPr lang="en-NZ" sz="2800" dirty="0" err="1"/>
              <a:t>Te</a:t>
            </a:r>
            <a:r>
              <a:rPr lang="en-NZ" sz="2800" dirty="0"/>
              <a:t> </a:t>
            </a:r>
            <a:r>
              <a:rPr lang="en-NZ" sz="2800" dirty="0" err="1"/>
              <a:t>Ngau</a:t>
            </a:r>
            <a:r>
              <a:rPr lang="en-NZ" sz="2800" dirty="0"/>
              <a:t> o </a:t>
            </a:r>
            <a:r>
              <a:rPr lang="en-NZ" sz="2800" dirty="0" err="1"/>
              <a:t>Horotiu</a:t>
            </a:r>
            <a:endParaRPr lang="en-NZ" sz="2800" dirty="0"/>
          </a:p>
        </p:txBody>
      </p:sp>
      <p:pic>
        <p:nvPicPr>
          <p:cNvPr id="4" name="Picture 3" descr="https://mcusercontent.com/e7ceb328626df1d8b20015622/images/f46594b9-0ff9-29dd-27e6-514bc105ba89.jpg">
            <a:extLst>
              <a:ext uri="{FF2B5EF4-FFF2-40B4-BE49-F238E27FC236}">
                <a16:creationId xmlns:a16="http://schemas.microsoft.com/office/drawing/2014/main" id="{F2273554-7159-4398-BC4C-406FDB2FF88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7" y="1043420"/>
            <a:ext cx="8126268" cy="5012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940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C4151-883D-4A67-B471-1B8AC819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0" y="321040"/>
            <a:ext cx="8661600" cy="663786"/>
          </a:xfrm>
        </p:spPr>
        <p:txBody>
          <a:bodyPr/>
          <a:lstStyle/>
          <a:p>
            <a:r>
              <a:rPr lang="en-NZ" sz="2800" dirty="0"/>
              <a:t>Downtown Waterfront – June 2021</a:t>
            </a:r>
          </a:p>
        </p:txBody>
      </p:sp>
      <p:pic>
        <p:nvPicPr>
          <p:cNvPr id="4" name="Picture 3" descr="https://mcusercontent.com/e7ceb328626df1d8b20015622/images/9126b57a-b07c-6f54-efd2-684a952e3c7a.jpg">
            <a:extLst>
              <a:ext uri="{FF2B5EF4-FFF2-40B4-BE49-F238E27FC236}">
                <a16:creationId xmlns:a16="http://schemas.microsoft.com/office/drawing/2014/main" id="{25836CC0-A323-4615-AADD-2700A1A634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04" y="984826"/>
            <a:ext cx="7795491" cy="5218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49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91C8AE-CB6C-42F5-BA73-A7EE87C79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0" y="408436"/>
            <a:ext cx="8661600" cy="662982"/>
          </a:xfrm>
        </p:spPr>
        <p:txBody>
          <a:bodyPr/>
          <a:lstStyle/>
          <a:p>
            <a:r>
              <a:rPr lang="en-NZ" sz="2800" dirty="0"/>
              <a:t>Ferry Basin Redevelopment Context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C75845-2448-4EE5-BFF7-5311FD339EE0}"/>
              </a:ext>
            </a:extLst>
          </p:cNvPr>
          <p:cNvSpPr txBox="1"/>
          <p:nvPr/>
        </p:nvSpPr>
        <p:spPr>
          <a:xfrm>
            <a:off x="862566" y="1215979"/>
            <a:ext cx="8218967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Downtown Programme - 7 projects for AT/AC; $350M re-vitalization of Auckland waterfront; 2017 to 2021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Highly accelerated – America’s Cup AC36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Queens Wharf – multiple stakeholders - cruise, ferries, Cloud events, public space, commercial and retail businesses, residential nearby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Design partnered with mana whenua – 3 elements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Masterplanning</a:t>
            </a:r>
            <a:r>
              <a:rPr lang="en-US" sz="2400" dirty="0"/>
              <a:t> opportunity –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Ngau</a:t>
            </a:r>
            <a:r>
              <a:rPr lang="en-US" sz="2400" dirty="0"/>
              <a:t> o </a:t>
            </a:r>
            <a:r>
              <a:rPr lang="en-US" sz="2400" dirty="0" err="1"/>
              <a:t>Horotiu</a:t>
            </a:r>
            <a:r>
              <a:rPr lang="en-US" sz="2400" dirty="0"/>
              <a:t> (Ferry Basin Redevelopment) and </a:t>
            </a:r>
            <a:r>
              <a:rPr lang="en-US" sz="2400" dirty="0" err="1"/>
              <a:t>Te</a:t>
            </a:r>
            <a:r>
              <a:rPr lang="en-US" sz="2400" dirty="0"/>
              <a:t> Wananga (new Downtown Public Space)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New ferry infrastructure – unprecedented scale for NZ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Limited local knowledge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3406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C4151-883D-4A67-B471-1B8AC819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0" y="321040"/>
            <a:ext cx="8661600" cy="663786"/>
          </a:xfrm>
        </p:spPr>
        <p:txBody>
          <a:bodyPr/>
          <a:lstStyle/>
          <a:p>
            <a:r>
              <a:rPr lang="en-NZ" sz="2800" dirty="0" err="1"/>
              <a:t>Te</a:t>
            </a:r>
            <a:r>
              <a:rPr lang="en-NZ" sz="2800" dirty="0"/>
              <a:t> </a:t>
            </a:r>
            <a:r>
              <a:rPr lang="en-NZ" sz="2800" dirty="0" err="1"/>
              <a:t>Ngau</a:t>
            </a:r>
            <a:r>
              <a:rPr lang="en-NZ" sz="2800" dirty="0"/>
              <a:t> o </a:t>
            </a:r>
            <a:r>
              <a:rPr lang="en-NZ" sz="2800" dirty="0" err="1"/>
              <a:t>Horotiu</a:t>
            </a:r>
            <a:r>
              <a:rPr lang="en-NZ" sz="2800" dirty="0"/>
              <a:t> (Ferry Basin Redevelopment)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33EBF-9D0C-4DE0-A6DD-7C07E2FAFC9C}"/>
              </a:ext>
            </a:extLst>
          </p:cNvPr>
          <p:cNvSpPr txBox="1"/>
          <p:nvPr/>
        </p:nvSpPr>
        <p:spPr>
          <a:xfrm>
            <a:off x="1031358" y="1690577"/>
            <a:ext cx="5515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Eric’s Personal Reflections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259936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91C8AE-CB6C-42F5-BA73-A7EE87C79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0" y="419069"/>
            <a:ext cx="8661600" cy="662982"/>
          </a:xfrm>
        </p:spPr>
        <p:txBody>
          <a:bodyPr/>
          <a:lstStyle/>
          <a:p>
            <a:r>
              <a:rPr lang="en-NZ" sz="2800" dirty="0"/>
              <a:t>Ferry Basin Redevelopment Challenges</a:t>
            </a:r>
            <a:br>
              <a:rPr lang="en-NZ" sz="2800" dirty="0"/>
            </a:br>
            <a:endParaRPr lang="en-NZ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C75845-2448-4EE5-BFF7-5311FD339EE0}"/>
              </a:ext>
            </a:extLst>
          </p:cNvPr>
          <p:cNvSpPr txBox="1"/>
          <p:nvPr/>
        </p:nvSpPr>
        <p:spPr>
          <a:xfrm>
            <a:off x="862566" y="1298784"/>
            <a:ext cx="8218967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Tight </a:t>
            </a:r>
            <a:r>
              <a:rPr lang="en-US" sz="2400" dirty="0" err="1"/>
              <a:t>programme</a:t>
            </a:r>
            <a:r>
              <a:rPr lang="en-US" sz="2400" dirty="0"/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Stakeholder Engagement – public notified RC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Procurement selection – ECI to NZS:3910 with TOC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Collaboration and co-location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For local supplier market: </a:t>
            </a:r>
            <a:r>
              <a:rPr lang="en-US" sz="2400" dirty="0" err="1"/>
              <a:t>Mansons</a:t>
            </a:r>
            <a:r>
              <a:rPr lang="en-US" sz="2400" dirty="0"/>
              <a:t>, SPI, </a:t>
            </a:r>
            <a:r>
              <a:rPr lang="en-US" sz="2400" dirty="0" err="1"/>
              <a:t>NZForce</a:t>
            </a:r>
            <a:endParaRPr lang="en-US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Innovation in AT process required – concurrent activities with risks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Risk Management – tight management, COVID impact, scope removal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PM required to be agile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2620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C4151-883D-4A67-B471-1B8AC819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0" y="321040"/>
            <a:ext cx="8661600" cy="663786"/>
          </a:xfrm>
        </p:spPr>
        <p:txBody>
          <a:bodyPr/>
          <a:lstStyle/>
          <a:p>
            <a:r>
              <a:rPr lang="en-NZ" sz="2800" dirty="0" err="1"/>
              <a:t>Te</a:t>
            </a:r>
            <a:r>
              <a:rPr lang="en-NZ" sz="2800" dirty="0"/>
              <a:t> </a:t>
            </a:r>
            <a:r>
              <a:rPr lang="en-NZ" sz="2800" dirty="0" err="1"/>
              <a:t>Ngau</a:t>
            </a:r>
            <a:r>
              <a:rPr lang="en-NZ" sz="2800" dirty="0"/>
              <a:t> o </a:t>
            </a:r>
            <a:r>
              <a:rPr lang="en-NZ" sz="2800" dirty="0" err="1"/>
              <a:t>Horotiu</a:t>
            </a:r>
            <a:r>
              <a:rPr lang="en-NZ" sz="2800" dirty="0"/>
              <a:t> (Ferry Basin Redevelopment)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D33EBF-9D0C-4DE0-A6DD-7C07E2FAFC9C}"/>
              </a:ext>
            </a:extLst>
          </p:cNvPr>
          <p:cNvSpPr txBox="1"/>
          <p:nvPr/>
        </p:nvSpPr>
        <p:spPr>
          <a:xfrm>
            <a:off x="1031358" y="1690577"/>
            <a:ext cx="6084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Rachel’s Personal Reflections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295436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7422B3-4ED3-44A9-93C7-11AC25769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42" y="354120"/>
            <a:ext cx="9375520" cy="632896"/>
          </a:xfrm>
        </p:spPr>
        <p:txBody>
          <a:bodyPr/>
          <a:lstStyle/>
          <a:p>
            <a:r>
              <a:rPr lang="en-NZ" sz="2800" dirty="0" err="1"/>
              <a:t>Te</a:t>
            </a:r>
            <a:r>
              <a:rPr lang="en-NZ" sz="2800" dirty="0"/>
              <a:t> </a:t>
            </a:r>
            <a:r>
              <a:rPr lang="en-NZ" sz="2800" dirty="0" err="1"/>
              <a:t>Ngau</a:t>
            </a:r>
            <a:r>
              <a:rPr lang="en-NZ" sz="2800" dirty="0"/>
              <a:t> o </a:t>
            </a:r>
            <a:r>
              <a:rPr lang="en-NZ" sz="2800" dirty="0" err="1"/>
              <a:t>Horotiu</a:t>
            </a:r>
            <a:endParaRPr lang="en-NZ" sz="2800" dirty="0"/>
          </a:p>
        </p:txBody>
      </p:sp>
      <p:pic>
        <p:nvPicPr>
          <p:cNvPr id="5" name="Picture 4" descr="https://mcusercontent.com/e7ceb328626df1d8b20015622/images/92d1c690-da2d-4ea0-9a79-b942cc900440.jpg">
            <a:hlinkClick r:id="rId2" tgtFrame="_blank"/>
            <a:extLst>
              <a:ext uri="{FF2B5EF4-FFF2-40B4-BE49-F238E27FC236}">
                <a16:creationId xmlns:a16="http://schemas.microsoft.com/office/drawing/2014/main" id="{13AD9895-F4B8-4625-B8DC-B37691BA93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34" y="910566"/>
            <a:ext cx="7377631" cy="5407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36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7422B3-4ED3-44A9-93C7-11AC25769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42" y="354120"/>
            <a:ext cx="9375520" cy="632896"/>
          </a:xfrm>
        </p:spPr>
        <p:txBody>
          <a:bodyPr/>
          <a:lstStyle/>
          <a:p>
            <a:r>
              <a:rPr lang="en-NZ" sz="2800" dirty="0" err="1"/>
              <a:t>Te</a:t>
            </a:r>
            <a:r>
              <a:rPr lang="en-NZ" sz="2800" dirty="0"/>
              <a:t> </a:t>
            </a:r>
            <a:r>
              <a:rPr lang="en-NZ" sz="2800" dirty="0" err="1"/>
              <a:t>Ngau</a:t>
            </a:r>
            <a:r>
              <a:rPr lang="en-NZ" sz="2800" dirty="0"/>
              <a:t> o </a:t>
            </a:r>
            <a:r>
              <a:rPr lang="en-NZ" sz="2800" dirty="0" err="1"/>
              <a:t>Horotiu</a:t>
            </a:r>
            <a:r>
              <a:rPr lang="en-NZ" sz="2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8D517-0FCE-47C2-B137-A84227937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68" y="987016"/>
            <a:ext cx="7100964" cy="532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21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7422B3-4ED3-44A9-93C7-11AC25769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42" y="354120"/>
            <a:ext cx="9375520" cy="632896"/>
          </a:xfrm>
        </p:spPr>
        <p:txBody>
          <a:bodyPr/>
          <a:lstStyle/>
          <a:p>
            <a:r>
              <a:rPr lang="en-NZ" sz="2800" dirty="0" err="1"/>
              <a:t>Te</a:t>
            </a:r>
            <a:r>
              <a:rPr lang="en-NZ" sz="2800" dirty="0"/>
              <a:t> </a:t>
            </a:r>
            <a:r>
              <a:rPr lang="en-NZ" sz="2800" dirty="0" err="1"/>
              <a:t>Ngau</a:t>
            </a:r>
            <a:r>
              <a:rPr lang="en-NZ" sz="2800" dirty="0"/>
              <a:t> o </a:t>
            </a:r>
            <a:r>
              <a:rPr lang="en-NZ" sz="2800" dirty="0" err="1"/>
              <a:t>Horotiu</a:t>
            </a:r>
            <a:endParaRPr lang="en-NZ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4F0DA-A33C-49CE-8580-F4A8476FA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2198255"/>
            <a:ext cx="9561411" cy="2219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231263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6FED10B-2BDC-4695-8AB4-C01C3C566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42" y="354120"/>
            <a:ext cx="9375520" cy="632896"/>
          </a:xfrm>
        </p:spPr>
        <p:txBody>
          <a:bodyPr/>
          <a:lstStyle/>
          <a:p>
            <a:r>
              <a:rPr lang="en-NZ" sz="2800" dirty="0" err="1"/>
              <a:t>Te</a:t>
            </a:r>
            <a:r>
              <a:rPr lang="en-NZ" sz="2800" dirty="0"/>
              <a:t> </a:t>
            </a:r>
            <a:r>
              <a:rPr lang="en-NZ" sz="2800" dirty="0" err="1"/>
              <a:t>Ngau</a:t>
            </a:r>
            <a:r>
              <a:rPr lang="en-NZ" sz="2800" dirty="0"/>
              <a:t> o </a:t>
            </a:r>
            <a:r>
              <a:rPr lang="en-NZ" sz="2800" dirty="0" err="1"/>
              <a:t>Horotiu</a:t>
            </a:r>
            <a:endParaRPr lang="en-NZ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AEF262-3CF6-4EC3-8F28-1FFE6F736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83" y="987016"/>
            <a:ext cx="8623733" cy="48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19643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Auckland Transport">
      <a:dk1>
        <a:srgbClr val="262626"/>
      </a:dk1>
      <a:lt1>
        <a:sysClr val="window" lastClr="FFFFFF"/>
      </a:lt1>
      <a:dk2>
        <a:srgbClr val="283D51"/>
      </a:dk2>
      <a:lt2>
        <a:srgbClr val="428FBF"/>
      </a:lt2>
      <a:accent1>
        <a:srgbClr val="283D51"/>
      </a:accent1>
      <a:accent2>
        <a:srgbClr val="428FBF"/>
      </a:accent2>
      <a:accent3>
        <a:srgbClr val="87A03E"/>
      </a:accent3>
      <a:accent4>
        <a:srgbClr val="EE2E25"/>
      </a:accent4>
      <a:accent5>
        <a:srgbClr val="262626"/>
      </a:accent5>
      <a:accent6>
        <a:srgbClr val="000000"/>
      </a:accent6>
      <a:hlink>
        <a:srgbClr val="428FBF"/>
      </a:hlink>
      <a:folHlink>
        <a:srgbClr val="EE2E25"/>
      </a:folHlink>
    </a:clrScheme>
    <a:fontScheme name="ATransp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-Committee-Presentation-Summary-Overview-Template" id="{5C89C92E-A488-4876-BBFD-98308341021F}" vid="{99BAE16B-8E99-4A24-9742-737F2CDFB824}"/>
    </a:ext>
  </a:extLst>
</a:theme>
</file>

<file path=ppt/theme/theme2.xml><?xml version="1.0" encoding="utf-8"?>
<a:theme xmlns:a="http://schemas.openxmlformats.org/drawingml/2006/main" name="Auckland Transport">
  <a:themeElements>
    <a:clrScheme name="Auckland Transport">
      <a:dk1>
        <a:srgbClr val="262626"/>
      </a:dk1>
      <a:lt1>
        <a:sysClr val="window" lastClr="FFFFFF"/>
      </a:lt1>
      <a:dk2>
        <a:srgbClr val="283D51"/>
      </a:dk2>
      <a:lt2>
        <a:srgbClr val="428FBF"/>
      </a:lt2>
      <a:accent1>
        <a:srgbClr val="283D51"/>
      </a:accent1>
      <a:accent2>
        <a:srgbClr val="428FBF"/>
      </a:accent2>
      <a:accent3>
        <a:srgbClr val="87A03E"/>
      </a:accent3>
      <a:accent4>
        <a:srgbClr val="EE2E25"/>
      </a:accent4>
      <a:accent5>
        <a:srgbClr val="262626"/>
      </a:accent5>
      <a:accent6>
        <a:srgbClr val="000000"/>
      </a:accent6>
      <a:hlink>
        <a:srgbClr val="428FBF"/>
      </a:hlink>
      <a:folHlink>
        <a:srgbClr val="EE2E25"/>
      </a:folHlink>
    </a:clrScheme>
    <a:fontScheme name="ATransp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T-Committee-Presentation-Summary-Overview-Template" id="{5C89C92E-A488-4876-BBFD-98308341021F}" vid="{E86D3880-185B-4CF6-B8F6-CBA70CE7DC8D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-Committee-Presentation-Summary-Overview-Template" id="{5C89C92E-A488-4876-BBFD-98308341021F}" vid="{1488152E-3CB0-488A-AD14-E55CCE1E35D5}"/>
    </a:ext>
  </a:extLst>
</a:theme>
</file>

<file path=ppt/theme/theme4.xml><?xml version="1.0" encoding="utf-8"?>
<a:theme xmlns:a="http://schemas.openxmlformats.org/drawingml/2006/main" name="1_Auckland Transport">
  <a:themeElements>
    <a:clrScheme name="Auckland Transport">
      <a:dk1>
        <a:srgbClr val="262626"/>
      </a:dk1>
      <a:lt1>
        <a:sysClr val="window" lastClr="FFFFFF"/>
      </a:lt1>
      <a:dk2>
        <a:srgbClr val="283D51"/>
      </a:dk2>
      <a:lt2>
        <a:srgbClr val="428FBF"/>
      </a:lt2>
      <a:accent1>
        <a:srgbClr val="283D51"/>
      </a:accent1>
      <a:accent2>
        <a:srgbClr val="428FBF"/>
      </a:accent2>
      <a:accent3>
        <a:srgbClr val="87A03E"/>
      </a:accent3>
      <a:accent4>
        <a:srgbClr val="EE2E25"/>
      </a:accent4>
      <a:accent5>
        <a:srgbClr val="262626"/>
      </a:accent5>
      <a:accent6>
        <a:srgbClr val="000000"/>
      </a:accent6>
      <a:hlink>
        <a:srgbClr val="428FBF"/>
      </a:hlink>
      <a:folHlink>
        <a:srgbClr val="EE2E25"/>
      </a:folHlink>
    </a:clrScheme>
    <a:fontScheme name="ATransp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T-Committee-Presentation-Summary-Overview-Template" id="{5C89C92E-A488-4876-BBFD-98308341021F}" vid="{29DC6E0A-C0F1-42FD-962D-790024366057}"/>
    </a:ext>
  </a:extLst>
</a:theme>
</file>

<file path=ppt/theme/theme5.xml><?xml version="1.0" encoding="utf-8"?>
<a:theme xmlns:a="http://schemas.openxmlformats.org/drawingml/2006/main" name="2_Auckland Transport">
  <a:themeElements>
    <a:clrScheme name="Auckland Transport">
      <a:dk1>
        <a:srgbClr val="262626"/>
      </a:dk1>
      <a:lt1>
        <a:sysClr val="window" lastClr="FFFFFF"/>
      </a:lt1>
      <a:dk2>
        <a:srgbClr val="283D51"/>
      </a:dk2>
      <a:lt2>
        <a:srgbClr val="428FBF"/>
      </a:lt2>
      <a:accent1>
        <a:srgbClr val="283D51"/>
      </a:accent1>
      <a:accent2>
        <a:srgbClr val="428FBF"/>
      </a:accent2>
      <a:accent3>
        <a:srgbClr val="87A03E"/>
      </a:accent3>
      <a:accent4>
        <a:srgbClr val="EE2E25"/>
      </a:accent4>
      <a:accent5>
        <a:srgbClr val="262626"/>
      </a:accent5>
      <a:accent6>
        <a:srgbClr val="000000"/>
      </a:accent6>
      <a:hlink>
        <a:srgbClr val="428FBF"/>
      </a:hlink>
      <a:folHlink>
        <a:srgbClr val="EE2E25"/>
      </a:folHlink>
    </a:clrScheme>
    <a:fontScheme name="ATransp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C6A5BCBD355489833DC7CD04EB09F" ma:contentTypeVersion="39" ma:contentTypeDescription="Create a new document." ma:contentTypeScope="" ma:versionID="06ecf27a14b12f07f25bec4a77503a2a">
  <xsd:schema xmlns:xsd="http://www.w3.org/2001/XMLSchema" xmlns:xs="http://www.w3.org/2001/XMLSchema" xmlns:p="http://schemas.microsoft.com/office/2006/metadata/properties" xmlns:ns3="62b0a7bf-d73b-4579-869d-3c1f43c1358a" xmlns:ns4="97e97e8a-26d6-41c2-a3d4-518d46faaccd" xmlns:ns5="6656246e-9127-47dc-83ec-dd09249a5dc8" targetNamespace="http://schemas.microsoft.com/office/2006/metadata/properties" ma:root="true" ma:fieldsID="a91408ff5ee8cf9df0af99337e448d42" ns3:_="" ns4:_="" ns5:_="">
    <xsd:import namespace="62b0a7bf-d73b-4579-869d-3c1f43c1358a"/>
    <xsd:import namespace="97e97e8a-26d6-41c2-a3d4-518d46faaccd"/>
    <xsd:import namespace="6656246e-9127-47dc-83ec-dd09249a5d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a93a9c3ce8994d83a8b2aceab2429ebb" minOccurs="0"/>
                <xsd:element ref="ns5:TaxCatchAll" minOccurs="0"/>
                <xsd:element ref="ns3:g6666de464b948258002c24c50a19346" minOccurs="0"/>
                <xsd:element ref="ns3:l4bfcca9bb874049ba70ca0326c90dc1" minOccurs="0"/>
                <xsd:element ref="ns3:jc1929570e7f4b65b3b162b1c690a96e" minOccurs="0"/>
                <xsd:element ref="ns3:dd612ee2348d446e833cb3936475355a" minOccurs="0"/>
                <xsd:element ref="ns3:e1ae4ae538e54fcba4f83cb6e94db12a" minOccurs="0"/>
                <xsd:element ref="ns3:f7d3055548e24a3fbe2df2e93fa0f5ea" minOccurs="0"/>
                <xsd:element ref="ns3:icf98a1d6c744b45bda676ff3f7e2d52" minOccurs="0"/>
                <xsd:element ref="ns3:p248ac465c524b5eb69457d6768bb610" minOccurs="0"/>
                <xsd:element ref="ns3:a1f9233409134571858509765e1f9664" minOccurs="0"/>
                <xsd:element ref="ns3:aa05bde256d74bc284e40aaea487cb1e" minOccurs="0"/>
                <xsd:element ref="ns3:MediaServiceAutoKeyPoints" minOccurs="0"/>
                <xsd:element ref="ns3:MediaServiceKeyPoints" minOccurs="0"/>
                <xsd:element ref="ns3:D1_x0020_Disposal_x0020_Class_x0020_ID" minOccurs="0"/>
                <xsd:element ref="ns3:D1_x0020_Aggregation_x0020_ID" minOccurs="0"/>
                <xsd:element ref="ns3:D1_x0020_Disposal_x0020_Trigger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0a7bf-d73b-4579-869d-3c1f43c135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a93a9c3ce8994d83a8b2aceab2429ebb" ma:index="20" nillable="true" ma:taxonomy="true" ma:internalName="a93a9c3ce8994d83a8b2aceab2429ebb" ma:taxonomyFieldName="D1_x0020_Document_x0020_Category" ma:displayName="D1 Document Category" ma:fieldId="{a93a9c3c-e899-4d83-a8b2-aceab2429ebb}" ma:taxonomyMulti="true" ma:sspId="ff230ced-49e3-4bbb-87bd-09c1ed00c10a" ma:termSetId="6a8ad7e6-b84e-4481-a0fc-90483230992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6666de464b948258002c24c50a19346" ma:index="23" nillable="true" ma:taxonomy="true" ma:internalName="g6666de464b948258002c24c50a19346" ma:taxonomyFieldName="D1_x0020_Programme_x0020_Project" ma:displayName="D1 Programme Project" ma:fieldId="{06666de4-64b9-4825-8002-c24c50a19346}" ma:taxonomyMulti="true" ma:sspId="ff230ced-49e3-4bbb-87bd-09c1ed00c10a" ma:termSetId="f9084cb8-3837-45ee-b19c-35f8027057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4bfcca9bb874049ba70ca0326c90dc1" ma:index="25" nillable="true" ma:taxonomy="true" ma:internalName="l4bfcca9bb874049ba70ca0326c90dc1" ma:taxonomyFieldName="D1_x0020_Application" ma:displayName="D1 Application" ma:fieldId="{54bfcca9-bb87-4049-ba70-ca0326c90dc1}" ma:taxonomyMulti="true" ma:sspId="ff230ced-49e3-4bbb-87bd-09c1ed00c10a" ma:termSetId="9838f537-a913-4b0e-8289-0880136d2bf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c1929570e7f4b65b3b162b1c690a96e" ma:index="27" nillable="true" ma:taxonomy="true" ma:internalName="jc1929570e7f4b65b3b162b1c690a96e" ma:taxonomyFieldName="D1_x0020_Supplier" ma:displayName="D1 Supplier" ma:fieldId="{3c192957-0e7f-4b65-b3b1-62b1c690a96e}" ma:taxonomyMulti="true" ma:sspId="ff230ced-49e3-4bbb-87bd-09c1ed00c10a" ma:termSetId="7b72085d-2014-4708-9405-772a5cdcaa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d612ee2348d446e833cb3936475355a" ma:index="29" nillable="true" ma:taxonomy="true" ma:internalName="dd612ee2348d446e833cb3936475355a" ma:taxonomyFieldName="D1_x0020_Financial_x0020_Period" ma:displayName="D1 Financial Period" ma:fieldId="{dd612ee2-348d-446e-833c-b3936475355a}" ma:taxonomyMulti="true" ma:sspId="ff230ced-49e3-4bbb-87bd-09c1ed00c10a" ma:termSetId="49e3d33c-8c55-449a-aa9b-30ac3ddc95f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ae4ae538e54fcba4f83cb6e94db12a" ma:index="31" nillable="true" ma:taxonomy="true" ma:internalName="e1ae4ae538e54fcba4f83cb6e94db12a" ma:taxonomyFieldName="D1_x0020_Financial_x0020_Year" ma:displayName="D1 Financial Year" ma:fieldId="{e1ae4ae5-38e5-4fcb-a4f8-3cb6e94db12a}" ma:taxonomyMulti="true" ma:sspId="ff230ced-49e3-4bbb-87bd-09c1ed00c10a" ma:termSetId="2af5b25b-107d-4d61-b7eb-08e7c259bc1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7d3055548e24a3fbe2df2e93fa0f5ea" ma:index="33" nillable="true" ma:taxonomy="true" ma:internalName="f7d3055548e24a3fbe2df2e93fa0f5ea" ma:taxonomyFieldName="D1_x0020_Subject" ma:displayName="D1 Subject" ma:fieldId="{f7d30555-48e2-4a3f-be2d-f2e93fa0f5ea}" ma:taxonomyMulti="true" ma:sspId="ff230ced-49e3-4bbb-87bd-09c1ed00c10a" ma:termSetId="12883479-ed34-4320-85a0-1e4c407e298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cf98a1d6c744b45bda676ff3f7e2d52" ma:index="35" nillable="true" ma:taxonomy="true" ma:internalName="icf98a1d6c744b45bda676ff3f7e2d52" ma:taxonomyFieldName="D1_x0020_Mandate" ma:displayName="D1 Mandate" ma:fieldId="{2cf98a1d-6c74-4b45-bda6-76ff3f7e2d52}" ma:taxonomyMulti="true" ma:sspId="ff230ced-49e3-4bbb-87bd-09c1ed00c10a" ma:termSetId="97e3a47a-91a3-46d1-aff3-208f537406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248ac465c524b5eb69457d6768bb610" ma:index="37" nillable="true" ma:taxonomy="true" ma:internalName="p248ac465c524b5eb69457d6768bb610" ma:taxonomyFieldName="D1_x0020_Partners_x0020_Stakeholders" ma:displayName="D1 Partners Stakeholders" ma:fieldId="{9248ac46-5c52-4b5e-b694-57d6768bb610}" ma:taxonomyMulti="true" ma:sspId="ff230ced-49e3-4bbb-87bd-09c1ed00c10a" ma:termSetId="068a3f1c-8d62-482f-ad29-bfcaa46232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1f9233409134571858509765e1f9664" ma:index="39" nillable="true" ma:taxonomy="true" ma:internalName="a1f9233409134571858509765e1f9664" ma:taxonomyFieldName="D1_x0020_Business_x0020_Role" ma:displayName="D1 Business Role" ma:fieldId="{a1f92334-0913-4571-8585-09765e1f9664}" ma:taxonomyMulti="true" ma:sspId="ff230ced-49e3-4bbb-87bd-09c1ed00c10a" ma:termSetId="80f95381-96f0-42eb-b2b8-fd9cfe5a9e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a05bde256d74bc284e40aaea487cb1e" ma:index="41" nillable="true" ma:taxonomy="true" ma:internalName="aa05bde256d74bc284e40aaea487cb1e" ma:taxonomyFieldName="D1_x0020_Hardware" ma:displayName="D1 Hardware" ma:fieldId="{aa05bde2-56d7-4bc2-84e4-0aaea487cb1e}" ma:taxonomyMulti="true" ma:sspId="ff230ced-49e3-4bbb-87bd-09c1ed00c10a" ma:termSetId="b5054085-69d4-40c6-adeb-6b26a68b79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AutoKeyPoints" ma:index="4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1_x0020_Disposal_x0020_Class_x0020_ID" ma:index="44" nillable="true" ma:displayName="D1 Disposal Class ID" ma:internalName="D1_x0020_Disposal_x0020_Class_x0020_ID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...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D1_x0020_Aggregation_x0020_ID" ma:index="45" nillable="true" ma:displayName="D1 Aggregation ID" ma:internalName="D1_x0020_Aggregation_x0020_ID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...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D1_x0020_Disposal_x0020_Trigger_x0020_Date" ma:index="46" nillable="true" ma:displayName="D1 Disposal Trigger Date" ma:internalName="D1_x0020_Disposal_x0020_Trigger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97e8a-26d6-41c2-a3d4-518d46faacc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6246e-9127-47dc-83ec-dd09249a5dc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082bd25-3a0f-4527-b413-5f110e8b0cb0}" ma:internalName="TaxCatchAll" ma:showField="CatchAllData" ma:web="97e97e8a-26d6-41c2-a3d4-518d46faac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56246e-9127-47dc-83ec-dd09249a5dc8"/>
    <SharedWithUsers xmlns="97e97e8a-26d6-41c2-a3d4-518d46faaccd">
      <UserInfo>
        <DisplayName>Eric Van Essen (AT)</DisplayName>
        <AccountId>56</AccountId>
        <AccountType/>
      </UserInfo>
    </SharedWithUsers>
    <g6666de464b948258002c24c50a19346 xmlns="62b0a7bf-d73b-4579-869d-3c1f43c1358a">
      <Terms xmlns="http://schemas.microsoft.com/office/infopath/2007/PartnerControls"/>
    </g6666de464b948258002c24c50a19346>
    <icf98a1d6c744b45bda676ff3f7e2d52 xmlns="62b0a7bf-d73b-4579-869d-3c1f43c1358a">
      <Terms xmlns="http://schemas.microsoft.com/office/infopath/2007/PartnerControls"/>
    </icf98a1d6c744b45bda676ff3f7e2d52>
    <p248ac465c524b5eb69457d6768bb610 xmlns="62b0a7bf-d73b-4579-869d-3c1f43c1358a">
      <Terms xmlns="http://schemas.microsoft.com/office/infopath/2007/PartnerControls"/>
    </p248ac465c524b5eb69457d6768bb610>
    <dd612ee2348d446e833cb3936475355a xmlns="62b0a7bf-d73b-4579-869d-3c1f43c1358a">
      <Terms xmlns="http://schemas.microsoft.com/office/infopath/2007/PartnerControls"/>
    </dd612ee2348d446e833cb3936475355a>
    <e1ae4ae538e54fcba4f83cb6e94db12a xmlns="62b0a7bf-d73b-4579-869d-3c1f43c1358a">
      <Terms xmlns="http://schemas.microsoft.com/office/infopath/2007/PartnerControls"/>
    </e1ae4ae538e54fcba4f83cb6e94db12a>
    <a93a9c3ce8994d83a8b2aceab2429ebb xmlns="62b0a7bf-d73b-4579-869d-3c1f43c1358a">
      <Terms xmlns="http://schemas.microsoft.com/office/infopath/2007/PartnerControls"/>
    </a93a9c3ce8994d83a8b2aceab2429ebb>
    <f7d3055548e24a3fbe2df2e93fa0f5ea xmlns="62b0a7bf-d73b-4579-869d-3c1f43c1358a">
      <Terms xmlns="http://schemas.microsoft.com/office/infopath/2007/PartnerControls"/>
    </f7d3055548e24a3fbe2df2e93fa0f5ea>
    <aa05bde256d74bc284e40aaea487cb1e xmlns="62b0a7bf-d73b-4579-869d-3c1f43c1358a">
      <Terms xmlns="http://schemas.microsoft.com/office/infopath/2007/PartnerControls"/>
    </aa05bde256d74bc284e40aaea487cb1e>
    <l4bfcca9bb874049ba70ca0326c90dc1 xmlns="62b0a7bf-d73b-4579-869d-3c1f43c1358a">
      <Terms xmlns="http://schemas.microsoft.com/office/infopath/2007/PartnerControls"/>
    </l4bfcca9bb874049ba70ca0326c90dc1>
    <jc1929570e7f4b65b3b162b1c690a96e xmlns="62b0a7bf-d73b-4579-869d-3c1f43c1358a">
      <Terms xmlns="http://schemas.microsoft.com/office/infopath/2007/PartnerControls"/>
    </jc1929570e7f4b65b3b162b1c690a96e>
    <a1f9233409134571858509765e1f9664 xmlns="62b0a7bf-d73b-4579-869d-3c1f43c1358a">
      <Terms xmlns="http://schemas.microsoft.com/office/infopath/2007/PartnerControls"/>
    </a1f9233409134571858509765e1f9664>
    <D1_x0020_Aggregation_x0020_ID xmlns="62b0a7bf-d73b-4579-869d-3c1f43c1358a"/>
    <D1_x0020_Disposal_x0020_Class_x0020_ID xmlns="62b0a7bf-d73b-4579-869d-3c1f43c1358a"/>
    <D1_x0020_Disposal_x0020_Trigger_x0020_Date xmlns="62b0a7bf-d73b-4579-869d-3c1f43c1358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6D56C6-9311-42AE-8102-D53182960A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b0a7bf-d73b-4579-869d-3c1f43c1358a"/>
    <ds:schemaRef ds:uri="97e97e8a-26d6-41c2-a3d4-518d46faaccd"/>
    <ds:schemaRef ds:uri="6656246e-9127-47dc-83ec-dd09249a5d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C13041-F4C1-4ED0-8F49-59221A2B2E9F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6656246e-9127-47dc-83ec-dd09249a5dc8"/>
    <ds:schemaRef ds:uri="97e97e8a-26d6-41c2-a3d4-518d46faaccd"/>
    <ds:schemaRef ds:uri="62b0a7bf-d73b-4579-869d-3c1f43c1358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1AA4880-9545-4A4D-B87D-AE5966BEE3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AT-Committee-Presentation-Summary-Overview-Template</Template>
  <TotalTime>267</TotalTime>
  <Words>235</Words>
  <Application>Microsoft Office PowerPoint</Application>
  <PresentationFormat>Custom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Blank</vt:lpstr>
      <vt:lpstr>Auckland Transport</vt:lpstr>
      <vt:lpstr>Custom Design</vt:lpstr>
      <vt:lpstr>1_Auckland Transport</vt:lpstr>
      <vt:lpstr>2_Auckland Transport</vt:lpstr>
      <vt:lpstr>Te Ngau o Horotiu - Ferry Basin Redevelopment </vt:lpstr>
      <vt:lpstr>Ferry Basin Redevelopment Context</vt:lpstr>
      <vt:lpstr>Te Ngau o Horotiu (Ferry Basin Redevelopment)</vt:lpstr>
      <vt:lpstr>Ferry Basin Redevelopment Challenges </vt:lpstr>
      <vt:lpstr>Te Ngau o Horotiu (Ferry Basin Redevelopment)</vt:lpstr>
      <vt:lpstr>Te Ngau o Horotiu</vt:lpstr>
      <vt:lpstr>Te Ngau o Horotiu </vt:lpstr>
      <vt:lpstr>Te Ngau o Horotiu</vt:lpstr>
      <vt:lpstr>Te Ngau o Horotiu</vt:lpstr>
      <vt:lpstr>Te Ngau o Horotiu</vt:lpstr>
      <vt:lpstr>Te Ngau o Horotiu</vt:lpstr>
      <vt:lpstr>Downtown Waterfront – June 2021</vt:lpstr>
    </vt:vector>
  </TitlesOfParts>
  <Company>Auckland Transport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Tanja Katalenic (AT)</dc:creator>
  <cp:lastModifiedBy>Rachel Kirk</cp:lastModifiedBy>
  <cp:revision>9</cp:revision>
  <cp:lastPrinted>2020-07-20T02:14:30Z</cp:lastPrinted>
  <dcterms:created xsi:type="dcterms:W3CDTF">2020-06-06T22:42:43Z</dcterms:created>
  <dcterms:modified xsi:type="dcterms:W3CDTF">2021-10-19T06:52:25Z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0x01010070EC6A5BCBD355489833DC7CD04EB09F</vt:lpwstr>
  </property>
  <property fmtid="{D5CDD505-2E9C-101B-9397-08002B2CF9AE}" pid="3" name="URL">
    <vt:lpwstr>, </vt:lpwstr>
  </property>
  <property fmtid="{D5CDD505-2E9C-101B-9397-08002B2CF9AE}" pid="4" name="D1 Document Category">
    <vt:lpwstr/>
  </property>
  <property fmtid="{D5CDD505-2E9C-101B-9397-08002B2CF9AE}" pid="5" name="D1 Programme Project">
    <vt:lpwstr/>
  </property>
</Properties>
</file>